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16"/>
  </p:notesMasterIdLst>
  <p:sldIdLst>
    <p:sldId id="422" r:id="rId2"/>
    <p:sldId id="423" r:id="rId3"/>
    <p:sldId id="424" r:id="rId4"/>
    <p:sldId id="268" r:id="rId5"/>
    <p:sldId id="271" r:id="rId6"/>
    <p:sldId id="425" r:id="rId7"/>
    <p:sldId id="429" r:id="rId8"/>
    <p:sldId id="264" r:id="rId9"/>
    <p:sldId id="426" r:id="rId10"/>
    <p:sldId id="277" r:id="rId11"/>
    <p:sldId id="275" r:id="rId12"/>
    <p:sldId id="427" r:id="rId13"/>
    <p:sldId id="278" r:id="rId14"/>
    <p:sldId id="428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4E7BB2"/>
    <a:srgbClr val="21A3DD"/>
    <a:srgbClr val="4C7AB1"/>
    <a:srgbClr val="24A4DD"/>
    <a:srgbClr val="4D7AB2"/>
    <a:srgbClr val="313E4E"/>
    <a:srgbClr val="534FFB"/>
    <a:srgbClr val="6933AB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8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221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37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60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814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5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6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33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29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98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62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11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8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74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D59977-8E84-4C35-880F-7731990AD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38" y="2162908"/>
            <a:ext cx="4986315" cy="4657600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1057EA4-2084-4F4E-9A6B-D6B5457ED660}"/>
              </a:ext>
            </a:extLst>
          </p:cNvPr>
          <p:cNvCxnSpPr/>
          <p:nvPr/>
        </p:nvCxnSpPr>
        <p:spPr>
          <a:xfrm flipH="1">
            <a:off x="928688" y="445943"/>
            <a:ext cx="112633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9C9124-D97B-4D32-8E45-0D225574D5B1}"/>
              </a:ext>
            </a:extLst>
          </p:cNvPr>
          <p:cNvCxnSpPr>
            <a:cxnSpLocks/>
          </p:cNvCxnSpPr>
          <p:nvPr/>
        </p:nvCxnSpPr>
        <p:spPr>
          <a:xfrm flipH="1">
            <a:off x="1" y="638280"/>
            <a:ext cx="2549235" cy="0"/>
          </a:xfrm>
          <a:prstGeom prst="line">
            <a:avLst/>
          </a:prstGeom>
          <a:ln>
            <a:solidFill>
              <a:srgbClr val="4D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17ABFD-9E6B-4338-BF7B-ED69CECBCCB4}"/>
              </a:ext>
            </a:extLst>
          </p:cNvPr>
          <p:cNvCxnSpPr>
            <a:cxnSpLocks/>
          </p:cNvCxnSpPr>
          <p:nvPr/>
        </p:nvCxnSpPr>
        <p:spPr>
          <a:xfrm flipH="1">
            <a:off x="1" y="6361837"/>
            <a:ext cx="54586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F09A38A-4D18-40A9-8183-9148529798D8}"/>
              </a:ext>
            </a:extLst>
          </p:cNvPr>
          <p:cNvSpPr/>
          <p:nvPr/>
        </p:nvSpPr>
        <p:spPr>
          <a:xfrm>
            <a:off x="0" y="6192984"/>
            <a:ext cx="6708531" cy="71601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C9549B-D4EC-4292-8A56-179C10415973}"/>
              </a:ext>
            </a:extLst>
          </p:cNvPr>
          <p:cNvSpPr txBox="1"/>
          <p:nvPr/>
        </p:nvSpPr>
        <p:spPr>
          <a:xfrm>
            <a:off x="1447708" y="1541641"/>
            <a:ext cx="6566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rgbClr val="4E7BB2"/>
                </a:solidFill>
              </a:rPr>
              <a:t>BALLANCED</a:t>
            </a:r>
            <a:endParaRPr lang="zh-CN" altLang="en-US" sz="8000" b="1" dirty="0">
              <a:solidFill>
                <a:srgbClr val="4E7BB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68A5826-636E-4A8E-AAC3-A6148FD8A617}"/>
              </a:ext>
            </a:extLst>
          </p:cNvPr>
          <p:cNvSpPr txBox="1"/>
          <p:nvPr/>
        </p:nvSpPr>
        <p:spPr>
          <a:xfrm>
            <a:off x="2967549" y="2962332"/>
            <a:ext cx="272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平衡球</a:t>
            </a:r>
            <a:endParaRPr lang="zh-CN" altLang="en-US" sz="5400" b="1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FD95C6-6C2B-4F9C-B078-A802519CD300}"/>
              </a:ext>
            </a:extLst>
          </p:cNvPr>
          <p:cNvSpPr txBox="1"/>
          <p:nvPr/>
        </p:nvSpPr>
        <p:spPr>
          <a:xfrm>
            <a:off x="1274618" y="4918671"/>
            <a:ext cx="5996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小组成员： 陈俊潼 </a:t>
            </a:r>
            <a:r>
              <a:rPr lang="en-US" altLang="zh-CN" sz="2000" dirty="0" smtClean="0"/>
              <a:t>&amp; </a:t>
            </a:r>
            <a:r>
              <a:rPr lang="zh-CN" altLang="en-US" sz="2000" dirty="0" smtClean="0"/>
              <a:t>高志翔   时间：</a:t>
            </a:r>
            <a:r>
              <a:rPr lang="en-US" altLang="zh-CN" sz="2000" dirty="0" smtClean="0"/>
              <a:t>2019.12.30</a:t>
            </a:r>
            <a:endParaRPr lang="zh-CN" altLang="en-US" sz="20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F79A454-9FA0-45DF-BBDD-95454C52FCCC}"/>
              </a:ext>
            </a:extLst>
          </p:cNvPr>
          <p:cNvSpPr/>
          <p:nvPr/>
        </p:nvSpPr>
        <p:spPr>
          <a:xfrm>
            <a:off x="3385275" y="3982914"/>
            <a:ext cx="53073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计算机图形学期末作业汇报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663BACB1-0765-4A60-B408-3B166BC557BE}"/>
              </a:ext>
            </a:extLst>
          </p:cNvPr>
          <p:cNvGrpSpPr/>
          <p:nvPr/>
        </p:nvGrpSpPr>
        <p:grpSpPr>
          <a:xfrm>
            <a:off x="893852" y="1492692"/>
            <a:ext cx="10011845" cy="635536"/>
            <a:chOff x="893852" y="2093584"/>
            <a:chExt cx="10011845" cy="635536"/>
          </a:xfrm>
        </p:grpSpPr>
        <p:sp>
          <p:nvSpPr>
            <p:cNvPr id="7" name="RelativeShape1">
              <a:extLst>
                <a:ext uri="{FF2B5EF4-FFF2-40B4-BE49-F238E27FC236}">
                  <a16:creationId xmlns:a16="http://schemas.microsoft.com/office/drawing/2014/main" id="{A4AD2F86-42E3-4284-A341-BCE5CF1D0D52}"/>
                </a:ext>
              </a:extLst>
            </p:cNvPr>
            <p:cNvSpPr/>
            <p:nvPr/>
          </p:nvSpPr>
          <p:spPr>
            <a:xfrm>
              <a:off x="1991486" y="2254827"/>
              <a:ext cx="4291349" cy="313052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" name="ValueShape1">
              <a:extLst>
                <a:ext uri="{FF2B5EF4-FFF2-40B4-BE49-F238E27FC236}">
                  <a16:creationId xmlns:a16="http://schemas.microsoft.com/office/drawing/2014/main" id="{ECF91475-59A3-438C-BBA7-01C3A14606E0}"/>
                </a:ext>
              </a:extLst>
            </p:cNvPr>
            <p:cNvSpPr/>
            <p:nvPr/>
          </p:nvSpPr>
          <p:spPr>
            <a:xfrm>
              <a:off x="1991486" y="2254827"/>
              <a:ext cx="2446069" cy="3130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5" name="ValueBack1">
              <a:extLst>
                <a:ext uri="{FF2B5EF4-FFF2-40B4-BE49-F238E27FC236}">
                  <a16:creationId xmlns:a16="http://schemas.microsoft.com/office/drawing/2014/main" id="{B34EE54C-EDF0-46C2-B437-7E331D1FAF02}"/>
                </a:ext>
              </a:extLst>
            </p:cNvPr>
            <p:cNvSpPr/>
            <p:nvPr/>
          </p:nvSpPr>
          <p:spPr bwMode="auto">
            <a:xfrm>
              <a:off x="1821248" y="2261344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9" name="ValueText1">
              <a:extLst>
                <a:ext uri="{FF2B5EF4-FFF2-40B4-BE49-F238E27FC236}">
                  <a16:creationId xmlns:a16="http://schemas.microsoft.com/office/drawing/2014/main" id="{850391D3-273A-4116-95D7-780F67F72E3A}"/>
                </a:ext>
              </a:extLst>
            </p:cNvPr>
            <p:cNvSpPr txBox="1"/>
            <p:nvPr/>
          </p:nvSpPr>
          <p:spPr>
            <a:xfrm>
              <a:off x="893852" y="2242995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IconShape1">
              <a:extLst>
                <a:ext uri="{FF2B5EF4-FFF2-40B4-BE49-F238E27FC236}">
                  <a16:creationId xmlns:a16="http://schemas.microsoft.com/office/drawing/2014/main" id="{3AA75C7E-CDCE-48F5-9985-13734F297AA9}"/>
                </a:ext>
              </a:extLst>
            </p:cNvPr>
            <p:cNvSpPr/>
            <p:nvPr/>
          </p:nvSpPr>
          <p:spPr bwMode="auto">
            <a:xfrm>
              <a:off x="6259932" y="2261344"/>
              <a:ext cx="366188" cy="300019"/>
            </a:xfrm>
            <a:custGeom>
              <a:avLst/>
              <a:gdLst>
                <a:gd name="connsiteX0" fmla="*/ 489893 w 608595"/>
                <a:gd name="connsiteY0" fmla="*/ 258138 h 498625"/>
                <a:gd name="connsiteX1" fmla="*/ 520885 w 608595"/>
                <a:gd name="connsiteY1" fmla="*/ 261994 h 498625"/>
                <a:gd name="connsiteX2" fmla="*/ 520885 w 608595"/>
                <a:gd name="connsiteY2" fmla="*/ 451976 h 498625"/>
                <a:gd name="connsiteX3" fmla="*/ 474161 w 608595"/>
                <a:gd name="connsiteY3" fmla="*/ 498625 h 498625"/>
                <a:gd name="connsiteX4" fmla="*/ 261454 w 608595"/>
                <a:gd name="connsiteY4" fmla="*/ 498625 h 498625"/>
                <a:gd name="connsiteX5" fmla="*/ 249773 w 608595"/>
                <a:gd name="connsiteY5" fmla="*/ 497120 h 498625"/>
                <a:gd name="connsiteX6" fmla="*/ 258251 w 608595"/>
                <a:gd name="connsiteY6" fmla="*/ 489690 h 498625"/>
                <a:gd name="connsiteX7" fmla="*/ 484617 w 608595"/>
                <a:gd name="connsiteY7" fmla="*/ 263781 h 498625"/>
                <a:gd name="connsiteX8" fmla="*/ 489893 w 608595"/>
                <a:gd name="connsiteY8" fmla="*/ 258138 h 498625"/>
                <a:gd name="connsiteX9" fmla="*/ 278908 w 608595"/>
                <a:gd name="connsiteY9" fmla="*/ 178167 h 498625"/>
                <a:gd name="connsiteX10" fmla="*/ 272785 w 608595"/>
                <a:gd name="connsiteY10" fmla="*/ 184187 h 498625"/>
                <a:gd name="connsiteX11" fmla="*/ 258937 w 608595"/>
                <a:gd name="connsiteY11" fmla="*/ 186445 h 498625"/>
                <a:gd name="connsiteX12" fmla="*/ 205902 w 608595"/>
                <a:gd name="connsiteY12" fmla="*/ 192747 h 498625"/>
                <a:gd name="connsiteX13" fmla="*/ 194126 w 608595"/>
                <a:gd name="connsiteY13" fmla="*/ 238932 h 498625"/>
                <a:gd name="connsiteX14" fmla="*/ 205902 w 608595"/>
                <a:gd name="connsiteY14" fmla="*/ 269974 h 498625"/>
                <a:gd name="connsiteX15" fmla="*/ 209199 w 608595"/>
                <a:gd name="connsiteY15" fmla="*/ 282390 h 498625"/>
                <a:gd name="connsiteX16" fmla="*/ 187815 w 608595"/>
                <a:gd name="connsiteY16" fmla="*/ 298569 h 498625"/>
                <a:gd name="connsiteX17" fmla="*/ 172272 w 608595"/>
                <a:gd name="connsiteY17" fmla="*/ 286717 h 498625"/>
                <a:gd name="connsiteX18" fmla="*/ 157576 w 608595"/>
                <a:gd name="connsiteY18" fmla="*/ 259438 h 498625"/>
                <a:gd name="connsiteX19" fmla="*/ 148533 w 608595"/>
                <a:gd name="connsiteY19" fmla="*/ 255864 h 498625"/>
                <a:gd name="connsiteX20" fmla="*/ 134497 w 608595"/>
                <a:gd name="connsiteY20" fmla="*/ 263577 h 498625"/>
                <a:gd name="connsiteX21" fmla="*/ 129975 w 608595"/>
                <a:gd name="connsiteY21" fmla="*/ 275806 h 498625"/>
                <a:gd name="connsiteX22" fmla="*/ 143352 w 608595"/>
                <a:gd name="connsiteY22" fmla="*/ 300074 h 498625"/>
                <a:gd name="connsiteX23" fmla="*/ 142410 w 608595"/>
                <a:gd name="connsiteY23" fmla="*/ 311738 h 498625"/>
                <a:gd name="connsiteX24" fmla="*/ 135250 w 608595"/>
                <a:gd name="connsiteY24" fmla="*/ 319075 h 498625"/>
                <a:gd name="connsiteX25" fmla="*/ 134968 w 608595"/>
                <a:gd name="connsiteY25" fmla="*/ 328482 h 498625"/>
                <a:gd name="connsiteX26" fmla="*/ 145613 w 608595"/>
                <a:gd name="connsiteY26" fmla="*/ 339017 h 498625"/>
                <a:gd name="connsiteX27" fmla="*/ 154562 w 608595"/>
                <a:gd name="connsiteY27" fmla="*/ 338829 h 498625"/>
                <a:gd name="connsiteX28" fmla="*/ 164453 w 608595"/>
                <a:gd name="connsiteY28" fmla="*/ 329046 h 498625"/>
                <a:gd name="connsiteX29" fmla="*/ 174909 w 608595"/>
                <a:gd name="connsiteY29" fmla="*/ 327729 h 498625"/>
                <a:gd name="connsiteX30" fmla="*/ 205431 w 608595"/>
                <a:gd name="connsiteY30" fmla="*/ 334314 h 498625"/>
                <a:gd name="connsiteX31" fmla="*/ 245466 w 608595"/>
                <a:gd name="connsiteY31" fmla="*/ 272796 h 498625"/>
                <a:gd name="connsiteX32" fmla="*/ 235293 w 608595"/>
                <a:gd name="connsiteY32" fmla="*/ 245705 h 498625"/>
                <a:gd name="connsiteX33" fmla="*/ 230771 w 608595"/>
                <a:gd name="connsiteY33" fmla="*/ 229714 h 498625"/>
                <a:gd name="connsiteX34" fmla="*/ 248858 w 608595"/>
                <a:gd name="connsiteY34" fmla="*/ 216075 h 498625"/>
                <a:gd name="connsiteX35" fmla="*/ 256394 w 608595"/>
                <a:gd name="connsiteY35" fmla="*/ 221060 h 498625"/>
                <a:gd name="connsiteX36" fmla="*/ 275234 w 608595"/>
                <a:gd name="connsiteY36" fmla="*/ 249279 h 498625"/>
                <a:gd name="connsiteX37" fmla="*/ 284089 w 608595"/>
                <a:gd name="connsiteY37" fmla="*/ 252854 h 498625"/>
                <a:gd name="connsiteX38" fmla="*/ 300103 w 608595"/>
                <a:gd name="connsiteY38" fmla="*/ 244012 h 498625"/>
                <a:gd name="connsiteX39" fmla="*/ 303118 w 608595"/>
                <a:gd name="connsiteY39" fmla="*/ 235358 h 498625"/>
                <a:gd name="connsiteX40" fmla="*/ 292756 w 608595"/>
                <a:gd name="connsiteY40" fmla="*/ 216075 h 498625"/>
                <a:gd name="connsiteX41" fmla="*/ 293886 w 608595"/>
                <a:gd name="connsiteY41" fmla="*/ 201495 h 498625"/>
                <a:gd name="connsiteX42" fmla="*/ 293886 w 608595"/>
                <a:gd name="connsiteY42" fmla="*/ 182306 h 498625"/>
                <a:gd name="connsiteX43" fmla="*/ 289741 w 608595"/>
                <a:gd name="connsiteY43" fmla="*/ 178167 h 498625"/>
                <a:gd name="connsiteX44" fmla="*/ 278908 w 608595"/>
                <a:gd name="connsiteY44" fmla="*/ 178167 h 498625"/>
                <a:gd name="connsiteX45" fmla="*/ 366092 w 608595"/>
                <a:gd name="connsiteY45" fmla="*/ 69711 h 498625"/>
                <a:gd name="connsiteX46" fmla="*/ 338726 w 608595"/>
                <a:gd name="connsiteY46" fmla="*/ 80999 h 498625"/>
                <a:gd name="connsiteX47" fmla="*/ 338726 w 608595"/>
                <a:gd name="connsiteY47" fmla="*/ 135650 h 498625"/>
                <a:gd name="connsiteX48" fmla="*/ 393457 w 608595"/>
                <a:gd name="connsiteY48" fmla="*/ 135650 h 498625"/>
                <a:gd name="connsiteX49" fmla="*/ 395059 w 608595"/>
                <a:gd name="connsiteY49" fmla="*/ 133769 h 498625"/>
                <a:gd name="connsiteX50" fmla="*/ 449696 w 608595"/>
                <a:gd name="connsiteY50" fmla="*/ 164057 h 498625"/>
                <a:gd name="connsiteX51" fmla="*/ 568767 w 608595"/>
                <a:gd name="connsiteY51" fmla="*/ 173840 h 498625"/>
                <a:gd name="connsiteX52" fmla="*/ 552187 w 608595"/>
                <a:gd name="connsiteY52" fmla="*/ 143457 h 498625"/>
                <a:gd name="connsiteX53" fmla="*/ 551434 w 608595"/>
                <a:gd name="connsiteY53" fmla="*/ 142705 h 498625"/>
                <a:gd name="connsiteX54" fmla="*/ 477956 w 608595"/>
                <a:gd name="connsiteY54" fmla="*/ 96425 h 498625"/>
                <a:gd name="connsiteX55" fmla="*/ 474753 w 608595"/>
                <a:gd name="connsiteY55" fmla="*/ 95014 h 498625"/>
                <a:gd name="connsiteX56" fmla="*/ 475507 w 608595"/>
                <a:gd name="connsiteY56" fmla="*/ 149477 h 498625"/>
                <a:gd name="connsiteX57" fmla="*/ 456007 w 608595"/>
                <a:gd name="connsiteY57" fmla="*/ 142046 h 498625"/>
                <a:gd name="connsiteX58" fmla="*/ 404385 w 608595"/>
                <a:gd name="connsiteY58" fmla="*/ 114015 h 498625"/>
                <a:gd name="connsiteX59" fmla="*/ 393457 w 608595"/>
                <a:gd name="connsiteY59" fmla="*/ 80999 h 498625"/>
                <a:gd name="connsiteX60" fmla="*/ 366092 w 608595"/>
                <a:gd name="connsiteY60" fmla="*/ 69711 h 498625"/>
                <a:gd name="connsiteX61" fmla="*/ 287857 w 608595"/>
                <a:gd name="connsiteY61" fmla="*/ 9 h 498625"/>
                <a:gd name="connsiteX62" fmla="*/ 423508 w 608595"/>
                <a:gd name="connsiteY62" fmla="*/ 1985 h 498625"/>
                <a:gd name="connsiteX63" fmla="*/ 474000 w 608595"/>
                <a:gd name="connsiteY63" fmla="*/ 52403 h 498625"/>
                <a:gd name="connsiteX64" fmla="*/ 474000 w 608595"/>
                <a:gd name="connsiteY64" fmla="*/ 52779 h 498625"/>
                <a:gd name="connsiteX65" fmla="*/ 493029 w 608595"/>
                <a:gd name="connsiteY65" fmla="*/ 59928 h 498625"/>
                <a:gd name="connsiteX66" fmla="*/ 579223 w 608595"/>
                <a:gd name="connsiteY66" fmla="*/ 114579 h 498625"/>
                <a:gd name="connsiteX67" fmla="*/ 580354 w 608595"/>
                <a:gd name="connsiteY67" fmla="*/ 115708 h 498625"/>
                <a:gd name="connsiteX68" fmla="*/ 605223 w 608595"/>
                <a:gd name="connsiteY68" fmla="*/ 188890 h 498625"/>
                <a:gd name="connsiteX69" fmla="*/ 535796 w 608595"/>
                <a:gd name="connsiteY69" fmla="*/ 222753 h 498625"/>
                <a:gd name="connsiteX70" fmla="*/ 471456 w 608595"/>
                <a:gd name="connsiteY70" fmla="*/ 213065 h 498625"/>
                <a:gd name="connsiteX71" fmla="*/ 456667 w 608595"/>
                <a:gd name="connsiteY71" fmla="*/ 235640 h 498625"/>
                <a:gd name="connsiteX72" fmla="*/ 230206 w 608595"/>
                <a:gd name="connsiteY72" fmla="*/ 461771 h 498625"/>
                <a:gd name="connsiteX73" fmla="*/ 164076 w 608595"/>
                <a:gd name="connsiteY73" fmla="*/ 461771 h 498625"/>
                <a:gd name="connsiteX74" fmla="*/ 13636 w 608595"/>
                <a:gd name="connsiteY74" fmla="*/ 311550 h 498625"/>
                <a:gd name="connsiteX75" fmla="*/ 13636 w 608595"/>
                <a:gd name="connsiteY75" fmla="*/ 245517 h 498625"/>
                <a:gd name="connsiteX76" fmla="*/ 239814 w 608595"/>
                <a:gd name="connsiteY76" fmla="*/ 19386 h 498625"/>
                <a:gd name="connsiteX77" fmla="*/ 287857 w 608595"/>
                <a:gd name="connsiteY77" fmla="*/ 9 h 49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8595" h="498625">
                  <a:moveTo>
                    <a:pt x="489893" y="258138"/>
                  </a:moveTo>
                  <a:cubicBezTo>
                    <a:pt x="500537" y="260113"/>
                    <a:pt x="510900" y="261336"/>
                    <a:pt x="520885" y="261994"/>
                  </a:cubicBezTo>
                  <a:lnTo>
                    <a:pt x="520885" y="451976"/>
                  </a:lnTo>
                  <a:cubicBezTo>
                    <a:pt x="520885" y="477652"/>
                    <a:pt x="499972" y="498625"/>
                    <a:pt x="474161" y="498625"/>
                  </a:cubicBezTo>
                  <a:lnTo>
                    <a:pt x="261454" y="498625"/>
                  </a:lnTo>
                  <a:cubicBezTo>
                    <a:pt x="257403" y="498625"/>
                    <a:pt x="253541" y="498155"/>
                    <a:pt x="249773" y="497120"/>
                  </a:cubicBezTo>
                  <a:cubicBezTo>
                    <a:pt x="252787" y="494863"/>
                    <a:pt x="255613" y="492324"/>
                    <a:pt x="258251" y="489690"/>
                  </a:cubicBezTo>
                  <a:lnTo>
                    <a:pt x="484617" y="263781"/>
                  </a:lnTo>
                  <a:cubicBezTo>
                    <a:pt x="486501" y="261900"/>
                    <a:pt x="488291" y="260019"/>
                    <a:pt x="489893" y="258138"/>
                  </a:cubicBezTo>
                  <a:close/>
                  <a:moveTo>
                    <a:pt x="278908" y="178167"/>
                  </a:moveTo>
                  <a:cubicBezTo>
                    <a:pt x="276741" y="180236"/>
                    <a:pt x="274763" y="182212"/>
                    <a:pt x="272785" y="184187"/>
                  </a:cubicBezTo>
                  <a:cubicBezTo>
                    <a:pt x="266756" y="190207"/>
                    <a:pt x="266756" y="190113"/>
                    <a:pt x="258937" y="186445"/>
                  </a:cubicBezTo>
                  <a:cubicBezTo>
                    <a:pt x="240003" y="177697"/>
                    <a:pt x="222010" y="178543"/>
                    <a:pt x="205902" y="192747"/>
                  </a:cubicBezTo>
                  <a:cubicBezTo>
                    <a:pt x="191771" y="205257"/>
                    <a:pt x="189699" y="221342"/>
                    <a:pt x="194126" y="238932"/>
                  </a:cubicBezTo>
                  <a:cubicBezTo>
                    <a:pt x="196764" y="249844"/>
                    <a:pt x="201945" y="259721"/>
                    <a:pt x="205902" y="269974"/>
                  </a:cubicBezTo>
                  <a:cubicBezTo>
                    <a:pt x="207597" y="274018"/>
                    <a:pt x="208822" y="278157"/>
                    <a:pt x="209199" y="282390"/>
                  </a:cubicBezTo>
                  <a:cubicBezTo>
                    <a:pt x="210423" y="294995"/>
                    <a:pt x="199684" y="303272"/>
                    <a:pt x="187815" y="298569"/>
                  </a:cubicBezTo>
                  <a:cubicBezTo>
                    <a:pt x="181598" y="296123"/>
                    <a:pt x="176417" y="292079"/>
                    <a:pt x="172272" y="286717"/>
                  </a:cubicBezTo>
                  <a:cubicBezTo>
                    <a:pt x="165866" y="278439"/>
                    <a:pt x="160685" y="269503"/>
                    <a:pt x="157576" y="259438"/>
                  </a:cubicBezTo>
                  <a:cubicBezTo>
                    <a:pt x="155692" y="253606"/>
                    <a:pt x="154091" y="252948"/>
                    <a:pt x="148533" y="255864"/>
                  </a:cubicBezTo>
                  <a:cubicBezTo>
                    <a:pt x="143729" y="258310"/>
                    <a:pt x="139113" y="260943"/>
                    <a:pt x="134497" y="263577"/>
                  </a:cubicBezTo>
                  <a:cubicBezTo>
                    <a:pt x="128185" y="267152"/>
                    <a:pt x="127526" y="268845"/>
                    <a:pt x="129975" y="275806"/>
                  </a:cubicBezTo>
                  <a:cubicBezTo>
                    <a:pt x="132990" y="284648"/>
                    <a:pt x="137888" y="292549"/>
                    <a:pt x="143352" y="300074"/>
                  </a:cubicBezTo>
                  <a:cubicBezTo>
                    <a:pt x="147685" y="306000"/>
                    <a:pt x="147685" y="306376"/>
                    <a:pt x="142410" y="311738"/>
                  </a:cubicBezTo>
                  <a:cubicBezTo>
                    <a:pt x="139960" y="314184"/>
                    <a:pt x="137605" y="316629"/>
                    <a:pt x="135250" y="319075"/>
                  </a:cubicBezTo>
                  <a:cubicBezTo>
                    <a:pt x="132236" y="322085"/>
                    <a:pt x="131953" y="325283"/>
                    <a:pt x="134968" y="328482"/>
                  </a:cubicBezTo>
                  <a:cubicBezTo>
                    <a:pt x="138453" y="331962"/>
                    <a:pt x="142033" y="335630"/>
                    <a:pt x="145613" y="339017"/>
                  </a:cubicBezTo>
                  <a:cubicBezTo>
                    <a:pt x="148533" y="341839"/>
                    <a:pt x="151641" y="341745"/>
                    <a:pt x="154562" y="338829"/>
                  </a:cubicBezTo>
                  <a:cubicBezTo>
                    <a:pt x="157859" y="335630"/>
                    <a:pt x="161344" y="332432"/>
                    <a:pt x="164453" y="329046"/>
                  </a:cubicBezTo>
                  <a:cubicBezTo>
                    <a:pt x="167656" y="325566"/>
                    <a:pt x="170764" y="325283"/>
                    <a:pt x="174909" y="327729"/>
                  </a:cubicBezTo>
                  <a:cubicBezTo>
                    <a:pt x="184329" y="333091"/>
                    <a:pt x="194597" y="335348"/>
                    <a:pt x="205431" y="334314"/>
                  </a:cubicBezTo>
                  <a:cubicBezTo>
                    <a:pt x="235198" y="331492"/>
                    <a:pt x="254039" y="302332"/>
                    <a:pt x="245466" y="272796"/>
                  </a:cubicBezTo>
                  <a:cubicBezTo>
                    <a:pt x="242829" y="263483"/>
                    <a:pt x="238966" y="254547"/>
                    <a:pt x="235293" y="245705"/>
                  </a:cubicBezTo>
                  <a:cubicBezTo>
                    <a:pt x="233220" y="240532"/>
                    <a:pt x="231430" y="235264"/>
                    <a:pt x="230771" y="229714"/>
                  </a:cubicBezTo>
                  <a:cubicBezTo>
                    <a:pt x="229546" y="218709"/>
                    <a:pt x="238590" y="212030"/>
                    <a:pt x="248858" y="216075"/>
                  </a:cubicBezTo>
                  <a:cubicBezTo>
                    <a:pt x="251778" y="217204"/>
                    <a:pt x="254133" y="219085"/>
                    <a:pt x="256394" y="221060"/>
                  </a:cubicBezTo>
                  <a:cubicBezTo>
                    <a:pt x="265060" y="228868"/>
                    <a:pt x="271372" y="238274"/>
                    <a:pt x="275234" y="249279"/>
                  </a:cubicBezTo>
                  <a:cubicBezTo>
                    <a:pt x="277118" y="254829"/>
                    <a:pt x="278908" y="255488"/>
                    <a:pt x="284089" y="252854"/>
                  </a:cubicBezTo>
                  <a:cubicBezTo>
                    <a:pt x="289459" y="250032"/>
                    <a:pt x="294828" y="246928"/>
                    <a:pt x="300103" y="244012"/>
                  </a:cubicBezTo>
                  <a:cubicBezTo>
                    <a:pt x="303777" y="242037"/>
                    <a:pt x="304531" y="239121"/>
                    <a:pt x="303118" y="235358"/>
                  </a:cubicBezTo>
                  <a:cubicBezTo>
                    <a:pt x="300480" y="228491"/>
                    <a:pt x="297089" y="222095"/>
                    <a:pt x="292756" y="216075"/>
                  </a:cubicBezTo>
                  <a:cubicBezTo>
                    <a:pt x="287104" y="208267"/>
                    <a:pt x="287104" y="208267"/>
                    <a:pt x="293886" y="201495"/>
                  </a:cubicBezTo>
                  <a:cubicBezTo>
                    <a:pt x="303400" y="191900"/>
                    <a:pt x="303400" y="191900"/>
                    <a:pt x="293886" y="182306"/>
                  </a:cubicBezTo>
                  <a:lnTo>
                    <a:pt x="289741" y="178167"/>
                  </a:lnTo>
                  <a:cubicBezTo>
                    <a:pt x="285031" y="173840"/>
                    <a:pt x="283524" y="173840"/>
                    <a:pt x="278908" y="178167"/>
                  </a:cubicBezTo>
                  <a:close/>
                  <a:moveTo>
                    <a:pt x="366092" y="69711"/>
                  </a:moveTo>
                  <a:cubicBezTo>
                    <a:pt x="356177" y="69711"/>
                    <a:pt x="346262" y="73473"/>
                    <a:pt x="338726" y="80999"/>
                  </a:cubicBezTo>
                  <a:cubicBezTo>
                    <a:pt x="323654" y="96049"/>
                    <a:pt x="323654" y="120600"/>
                    <a:pt x="338726" y="135650"/>
                  </a:cubicBezTo>
                  <a:cubicBezTo>
                    <a:pt x="353798" y="150700"/>
                    <a:pt x="378385" y="150700"/>
                    <a:pt x="393457" y="135650"/>
                  </a:cubicBezTo>
                  <a:cubicBezTo>
                    <a:pt x="393928" y="135085"/>
                    <a:pt x="394588" y="134427"/>
                    <a:pt x="395059" y="133769"/>
                  </a:cubicBezTo>
                  <a:cubicBezTo>
                    <a:pt x="410508" y="145056"/>
                    <a:pt x="429348" y="155591"/>
                    <a:pt x="449696" y="164057"/>
                  </a:cubicBezTo>
                  <a:cubicBezTo>
                    <a:pt x="518934" y="192841"/>
                    <a:pt x="564528" y="183999"/>
                    <a:pt x="568767" y="173840"/>
                  </a:cubicBezTo>
                  <a:cubicBezTo>
                    <a:pt x="570180" y="170454"/>
                    <a:pt x="568578" y="159918"/>
                    <a:pt x="552187" y="143457"/>
                  </a:cubicBezTo>
                  <a:lnTo>
                    <a:pt x="551434" y="142705"/>
                  </a:lnTo>
                  <a:cubicBezTo>
                    <a:pt x="534289" y="125491"/>
                    <a:pt x="507630" y="108747"/>
                    <a:pt x="477956" y="96425"/>
                  </a:cubicBezTo>
                  <a:cubicBezTo>
                    <a:pt x="476826" y="95955"/>
                    <a:pt x="475884" y="95578"/>
                    <a:pt x="474753" y="95014"/>
                  </a:cubicBezTo>
                  <a:lnTo>
                    <a:pt x="475507" y="149477"/>
                  </a:lnTo>
                  <a:cubicBezTo>
                    <a:pt x="469196" y="147314"/>
                    <a:pt x="462790" y="144868"/>
                    <a:pt x="456007" y="142046"/>
                  </a:cubicBezTo>
                  <a:cubicBezTo>
                    <a:pt x="437073" y="134145"/>
                    <a:pt x="419174" y="124550"/>
                    <a:pt x="404385" y="114015"/>
                  </a:cubicBezTo>
                  <a:cubicBezTo>
                    <a:pt x="405986" y="102351"/>
                    <a:pt x="402501" y="90029"/>
                    <a:pt x="393457" y="80999"/>
                  </a:cubicBezTo>
                  <a:cubicBezTo>
                    <a:pt x="385921" y="73473"/>
                    <a:pt x="376006" y="69711"/>
                    <a:pt x="366092" y="69711"/>
                  </a:cubicBezTo>
                  <a:close/>
                  <a:moveTo>
                    <a:pt x="287857" y="9"/>
                  </a:moveTo>
                  <a:lnTo>
                    <a:pt x="423508" y="1985"/>
                  </a:lnTo>
                  <a:cubicBezTo>
                    <a:pt x="451203" y="2361"/>
                    <a:pt x="473623" y="24654"/>
                    <a:pt x="474000" y="52403"/>
                  </a:cubicBezTo>
                  <a:lnTo>
                    <a:pt x="474000" y="52779"/>
                  </a:lnTo>
                  <a:cubicBezTo>
                    <a:pt x="480406" y="54943"/>
                    <a:pt x="486811" y="57294"/>
                    <a:pt x="493029" y="59928"/>
                  </a:cubicBezTo>
                  <a:cubicBezTo>
                    <a:pt x="527695" y="74320"/>
                    <a:pt x="558216" y="93697"/>
                    <a:pt x="579223" y="114579"/>
                  </a:cubicBezTo>
                  <a:lnTo>
                    <a:pt x="580354" y="115708"/>
                  </a:lnTo>
                  <a:cubicBezTo>
                    <a:pt x="614172" y="150136"/>
                    <a:pt x="610404" y="176286"/>
                    <a:pt x="605223" y="188890"/>
                  </a:cubicBezTo>
                  <a:cubicBezTo>
                    <a:pt x="599948" y="201401"/>
                    <a:pt x="584027" y="222471"/>
                    <a:pt x="535796" y="222753"/>
                  </a:cubicBezTo>
                  <a:cubicBezTo>
                    <a:pt x="516296" y="222847"/>
                    <a:pt x="494159" y="219461"/>
                    <a:pt x="471456" y="213065"/>
                  </a:cubicBezTo>
                  <a:cubicBezTo>
                    <a:pt x="468065" y="221436"/>
                    <a:pt x="463167" y="229150"/>
                    <a:pt x="456667" y="235640"/>
                  </a:cubicBezTo>
                  <a:lnTo>
                    <a:pt x="230206" y="461771"/>
                  </a:lnTo>
                  <a:cubicBezTo>
                    <a:pt x="211931" y="479925"/>
                    <a:pt x="182351" y="479925"/>
                    <a:pt x="164076" y="461771"/>
                  </a:cubicBezTo>
                  <a:lnTo>
                    <a:pt x="13636" y="311550"/>
                  </a:lnTo>
                  <a:cubicBezTo>
                    <a:pt x="-4545" y="293302"/>
                    <a:pt x="-4545" y="263765"/>
                    <a:pt x="13636" y="245517"/>
                  </a:cubicBezTo>
                  <a:lnTo>
                    <a:pt x="239814" y="19386"/>
                  </a:lnTo>
                  <a:cubicBezTo>
                    <a:pt x="252532" y="6782"/>
                    <a:pt x="269865" y="-273"/>
                    <a:pt x="287857" y="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7" name="ValueBack1">
              <a:extLst>
                <a:ext uri="{FF2B5EF4-FFF2-40B4-BE49-F238E27FC236}">
                  <a16:creationId xmlns:a16="http://schemas.microsoft.com/office/drawing/2014/main" id="{4DDE3354-DACB-45A5-9E64-54E766591E0D}"/>
                </a:ext>
              </a:extLst>
            </p:cNvPr>
            <p:cNvSpPr/>
            <p:nvPr/>
          </p:nvSpPr>
          <p:spPr bwMode="auto">
            <a:xfrm flipH="1">
              <a:off x="6088040" y="2261343"/>
              <a:ext cx="130383" cy="300019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8025828-3E87-461C-B205-FDE29C20C4E8}"/>
                </a:ext>
              </a:extLst>
            </p:cNvPr>
            <p:cNvGrpSpPr/>
            <p:nvPr/>
          </p:nvGrpSpPr>
          <p:grpSpPr>
            <a:xfrm>
              <a:off x="6808697" y="2093584"/>
              <a:ext cx="4097000" cy="635536"/>
              <a:chOff x="7788275" y="1889948"/>
              <a:chExt cx="4097000" cy="635536"/>
            </a:xfrm>
          </p:grpSpPr>
          <p:sp>
            <p:nvSpPr>
              <p:cNvPr id="43" name="文本框 2">
                <a:extLst>
                  <a:ext uri="{FF2B5EF4-FFF2-40B4-BE49-F238E27FC236}">
                    <a16:creationId xmlns:a16="http://schemas.microsoft.com/office/drawing/2014/main" id="{5D22B841-819E-48F1-924C-35F789575D7D}"/>
                  </a:ext>
                </a:extLst>
              </p:cNvPr>
              <p:cNvSpPr txBox="1"/>
              <p:nvPr/>
            </p:nvSpPr>
            <p:spPr bwMode="auto">
              <a:xfrm>
                <a:off x="7788276" y="1889948"/>
                <a:ext cx="21067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3DS MAX</a:t>
                </a: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建模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4" name="文本框 3">
                <a:extLst>
                  <a:ext uri="{FF2B5EF4-FFF2-40B4-BE49-F238E27FC236}">
                    <a16:creationId xmlns:a16="http://schemas.microsoft.com/office/drawing/2014/main" id="{B2700CB6-21A8-490B-BC60-8D06AACC7B4B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实现模型设计、复杂纹理贴图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0E9A39A-86EE-42D5-9D13-E3C9B9FA2498}"/>
              </a:ext>
            </a:extLst>
          </p:cNvPr>
          <p:cNvGrpSpPr/>
          <p:nvPr/>
        </p:nvGrpSpPr>
        <p:grpSpPr>
          <a:xfrm>
            <a:off x="891820" y="2224920"/>
            <a:ext cx="10009811" cy="635536"/>
            <a:chOff x="895886" y="2977859"/>
            <a:chExt cx="10009811" cy="635536"/>
          </a:xfrm>
        </p:grpSpPr>
        <p:sp>
          <p:nvSpPr>
            <p:cNvPr id="9" name="RelativeShape2">
              <a:extLst>
                <a:ext uri="{FF2B5EF4-FFF2-40B4-BE49-F238E27FC236}">
                  <a16:creationId xmlns:a16="http://schemas.microsoft.com/office/drawing/2014/main" id="{79D25EE6-D223-4E5B-BFE6-6AA276BD08E6}"/>
                </a:ext>
              </a:extLst>
            </p:cNvPr>
            <p:cNvSpPr/>
            <p:nvPr/>
          </p:nvSpPr>
          <p:spPr>
            <a:xfrm>
              <a:off x="1991723" y="3139101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" name="ValueShape2">
              <a:extLst>
                <a:ext uri="{FF2B5EF4-FFF2-40B4-BE49-F238E27FC236}">
                  <a16:creationId xmlns:a16="http://schemas.microsoft.com/office/drawing/2014/main" id="{E0916347-F248-4E84-8160-AD219BDA0B80}"/>
                </a:ext>
              </a:extLst>
            </p:cNvPr>
            <p:cNvSpPr/>
            <p:nvPr/>
          </p:nvSpPr>
          <p:spPr>
            <a:xfrm>
              <a:off x="1991723" y="3139101"/>
              <a:ext cx="3175598" cy="313053"/>
            </a:xfrm>
            <a:prstGeom prst="roundRect">
              <a:avLst>
                <a:gd name="adj" fmla="val 50000"/>
              </a:avLst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ValueBack2">
              <a:extLst>
                <a:ext uri="{FF2B5EF4-FFF2-40B4-BE49-F238E27FC236}">
                  <a16:creationId xmlns:a16="http://schemas.microsoft.com/office/drawing/2014/main" id="{5F8BDE01-EEDF-45B1-9513-B9E20CD3250F}"/>
                </a:ext>
              </a:extLst>
            </p:cNvPr>
            <p:cNvSpPr/>
            <p:nvPr/>
          </p:nvSpPr>
          <p:spPr bwMode="auto">
            <a:xfrm>
              <a:off x="1821487" y="3145617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ValueText2">
              <a:extLst>
                <a:ext uri="{FF2B5EF4-FFF2-40B4-BE49-F238E27FC236}">
                  <a16:creationId xmlns:a16="http://schemas.microsoft.com/office/drawing/2014/main" id="{F10BD13D-6604-4C74-94AA-FED008181494}"/>
                </a:ext>
              </a:extLst>
            </p:cNvPr>
            <p:cNvSpPr txBox="1"/>
            <p:nvPr/>
          </p:nvSpPr>
          <p:spPr>
            <a:xfrm>
              <a:off x="895886" y="3126068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4" name="IconShape2">
              <a:extLst>
                <a:ext uri="{FF2B5EF4-FFF2-40B4-BE49-F238E27FC236}">
                  <a16:creationId xmlns:a16="http://schemas.microsoft.com/office/drawing/2014/main" id="{889293EE-D229-4D63-8B32-5B08D059B4EB}"/>
                </a:ext>
              </a:extLst>
            </p:cNvPr>
            <p:cNvSpPr/>
            <p:nvPr/>
          </p:nvSpPr>
          <p:spPr bwMode="auto">
            <a:xfrm>
              <a:off x="6293968" y="3112533"/>
              <a:ext cx="298594" cy="366188"/>
            </a:xfrm>
            <a:custGeom>
              <a:avLst/>
              <a:gdLst>
                <a:gd name="T0" fmla="*/ 3031 w 6644"/>
                <a:gd name="T1" fmla="*/ 409 h 8160"/>
                <a:gd name="T2" fmla="*/ 2618 w 6644"/>
                <a:gd name="T3" fmla="*/ 0 h 8160"/>
                <a:gd name="T4" fmla="*/ 2041 w 6644"/>
                <a:gd name="T5" fmla="*/ 583 h 8160"/>
                <a:gd name="T6" fmla="*/ 1515 w 6644"/>
                <a:gd name="T7" fmla="*/ 936 h 8160"/>
                <a:gd name="T8" fmla="*/ 3730 w 6644"/>
                <a:gd name="T9" fmla="*/ 936 h 8160"/>
                <a:gd name="T10" fmla="*/ 2623 w 6644"/>
                <a:gd name="T11" fmla="*/ 583 h 8160"/>
                <a:gd name="T12" fmla="*/ 2797 w 6644"/>
                <a:gd name="T13" fmla="*/ 408 h 8160"/>
                <a:gd name="T14" fmla="*/ 466 w 6644"/>
                <a:gd name="T15" fmla="*/ 7344 h 8160"/>
                <a:gd name="T16" fmla="*/ 349 w 6644"/>
                <a:gd name="T17" fmla="*/ 816 h 8160"/>
                <a:gd name="T18" fmla="*/ 1861 w 6644"/>
                <a:gd name="T19" fmla="*/ 1515 h 8160"/>
                <a:gd name="T20" fmla="*/ 3952 w 6644"/>
                <a:gd name="T21" fmla="*/ 816 h 8160"/>
                <a:gd name="T22" fmla="*/ 5245 w 6644"/>
                <a:gd name="T23" fmla="*/ 4785 h 8160"/>
                <a:gd name="T24" fmla="*/ 4663 w 6644"/>
                <a:gd name="T25" fmla="*/ 2098 h 8160"/>
                <a:gd name="T26" fmla="*/ 3270 w 6644"/>
                <a:gd name="T27" fmla="*/ 6761 h 8160"/>
                <a:gd name="T28" fmla="*/ 3613 w 6644"/>
                <a:gd name="T29" fmla="*/ 6645 h 8160"/>
                <a:gd name="T30" fmla="*/ 5129 w 6644"/>
                <a:gd name="T31" fmla="*/ 5129 h 8160"/>
                <a:gd name="T32" fmla="*/ 5012 w 6644"/>
                <a:gd name="T33" fmla="*/ 7461 h 8160"/>
                <a:gd name="T34" fmla="*/ 4247 w 6644"/>
                <a:gd name="T35" fmla="*/ 6616 h 8160"/>
                <a:gd name="T36" fmla="*/ 5771 w 6644"/>
                <a:gd name="T37" fmla="*/ 6023 h 8160"/>
                <a:gd name="T38" fmla="*/ 4080 w 6644"/>
                <a:gd name="T39" fmla="*/ 4080 h 8160"/>
                <a:gd name="T40" fmla="*/ 2098 w 6644"/>
                <a:gd name="T41" fmla="*/ 3847 h 8160"/>
                <a:gd name="T42" fmla="*/ 4196 w 6644"/>
                <a:gd name="T43" fmla="*/ 3847 h 8160"/>
                <a:gd name="T44" fmla="*/ 4080 w 6644"/>
                <a:gd name="T45" fmla="*/ 3031 h 8160"/>
                <a:gd name="T46" fmla="*/ 2098 w 6644"/>
                <a:gd name="T47" fmla="*/ 2798 h 8160"/>
                <a:gd name="T48" fmla="*/ 4196 w 6644"/>
                <a:gd name="T49" fmla="*/ 2798 h 8160"/>
                <a:gd name="T50" fmla="*/ 3497 w 6644"/>
                <a:gd name="T51" fmla="*/ 5013 h 8160"/>
                <a:gd name="T52" fmla="*/ 2098 w 6644"/>
                <a:gd name="T53" fmla="*/ 4779 h 8160"/>
                <a:gd name="T54" fmla="*/ 3613 w 6644"/>
                <a:gd name="T55" fmla="*/ 4779 h 8160"/>
                <a:gd name="T56" fmla="*/ 3264 w 6644"/>
                <a:gd name="T57" fmla="*/ 6062 h 8160"/>
                <a:gd name="T58" fmla="*/ 2098 w 6644"/>
                <a:gd name="T59" fmla="*/ 5829 h 8160"/>
                <a:gd name="T60" fmla="*/ 3380 w 6644"/>
                <a:gd name="T61" fmla="*/ 5829 h 8160"/>
                <a:gd name="T62" fmla="*/ 1875 w 6644"/>
                <a:gd name="T63" fmla="*/ 2600 h 8160"/>
                <a:gd name="T64" fmla="*/ 1298 w 6644"/>
                <a:gd name="T65" fmla="*/ 3095 h 8160"/>
                <a:gd name="T66" fmla="*/ 1164 w 6644"/>
                <a:gd name="T67" fmla="*/ 2713 h 8160"/>
                <a:gd name="T68" fmla="*/ 1866 w 6644"/>
                <a:gd name="T69" fmla="*/ 2448 h 8160"/>
                <a:gd name="T70" fmla="*/ 1445 w 6644"/>
                <a:gd name="T71" fmla="*/ 4120 h 8160"/>
                <a:gd name="T72" fmla="*/ 1030 w 6644"/>
                <a:gd name="T73" fmla="*/ 3918 h 8160"/>
                <a:gd name="T74" fmla="*/ 1353 w 6644"/>
                <a:gd name="T75" fmla="*/ 3901 h 8160"/>
                <a:gd name="T76" fmla="*/ 1875 w 6644"/>
                <a:gd name="T77" fmla="*/ 3637 h 8160"/>
                <a:gd name="T78" fmla="*/ 1365 w 6644"/>
                <a:gd name="T79" fmla="*/ 5148 h 8160"/>
                <a:gd name="T80" fmla="*/ 1013 w 6644"/>
                <a:gd name="T81" fmla="*/ 4759 h 8160"/>
                <a:gd name="T82" fmla="*/ 1714 w 6644"/>
                <a:gd name="T83" fmla="*/ 4486 h 8160"/>
                <a:gd name="T84" fmla="*/ 1875 w 6644"/>
                <a:gd name="T85" fmla="*/ 5628 h 8160"/>
                <a:gd name="T86" fmla="*/ 1298 w 6644"/>
                <a:gd name="T87" fmla="*/ 6123 h 8160"/>
                <a:gd name="T88" fmla="*/ 1164 w 6644"/>
                <a:gd name="T89" fmla="*/ 5741 h 8160"/>
                <a:gd name="T90" fmla="*/ 1866 w 6644"/>
                <a:gd name="T91" fmla="*/ 5476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44" h="8160">
                  <a:moveTo>
                    <a:pt x="3384" y="583"/>
                  </a:moveTo>
                  <a:lnTo>
                    <a:pt x="3204" y="583"/>
                  </a:lnTo>
                  <a:cubicBezTo>
                    <a:pt x="3108" y="583"/>
                    <a:pt x="3031" y="505"/>
                    <a:pt x="3031" y="409"/>
                  </a:cubicBezTo>
                  <a:lnTo>
                    <a:pt x="3031" y="403"/>
                  </a:lnTo>
                  <a:cubicBezTo>
                    <a:pt x="3031" y="181"/>
                    <a:pt x="2850" y="0"/>
                    <a:pt x="2627" y="0"/>
                  </a:cubicBezTo>
                  <a:lnTo>
                    <a:pt x="2618" y="0"/>
                  </a:lnTo>
                  <a:cubicBezTo>
                    <a:pt x="2395" y="0"/>
                    <a:pt x="2215" y="181"/>
                    <a:pt x="2215" y="403"/>
                  </a:cubicBezTo>
                  <a:lnTo>
                    <a:pt x="2215" y="409"/>
                  </a:lnTo>
                  <a:cubicBezTo>
                    <a:pt x="2215" y="505"/>
                    <a:pt x="2137" y="583"/>
                    <a:pt x="2041" y="583"/>
                  </a:cubicBezTo>
                  <a:lnTo>
                    <a:pt x="1861" y="583"/>
                  </a:lnTo>
                  <a:cubicBezTo>
                    <a:pt x="1670" y="583"/>
                    <a:pt x="1515" y="738"/>
                    <a:pt x="1515" y="929"/>
                  </a:cubicBezTo>
                  <a:lnTo>
                    <a:pt x="1515" y="936"/>
                  </a:lnTo>
                  <a:cubicBezTo>
                    <a:pt x="1515" y="1127"/>
                    <a:pt x="1670" y="1282"/>
                    <a:pt x="1861" y="1282"/>
                  </a:cubicBezTo>
                  <a:lnTo>
                    <a:pt x="3384" y="1282"/>
                  </a:lnTo>
                  <a:cubicBezTo>
                    <a:pt x="3575" y="1282"/>
                    <a:pt x="3730" y="1127"/>
                    <a:pt x="3730" y="936"/>
                  </a:cubicBezTo>
                  <a:lnTo>
                    <a:pt x="3730" y="929"/>
                  </a:lnTo>
                  <a:cubicBezTo>
                    <a:pt x="3730" y="738"/>
                    <a:pt x="3575" y="583"/>
                    <a:pt x="3384" y="583"/>
                  </a:cubicBezTo>
                  <a:close/>
                  <a:moveTo>
                    <a:pt x="2623" y="583"/>
                  </a:moveTo>
                  <a:cubicBezTo>
                    <a:pt x="2526" y="583"/>
                    <a:pt x="2448" y="505"/>
                    <a:pt x="2448" y="408"/>
                  </a:cubicBezTo>
                  <a:cubicBezTo>
                    <a:pt x="2448" y="311"/>
                    <a:pt x="2526" y="233"/>
                    <a:pt x="2623" y="233"/>
                  </a:cubicBezTo>
                  <a:cubicBezTo>
                    <a:pt x="2719" y="233"/>
                    <a:pt x="2797" y="311"/>
                    <a:pt x="2797" y="408"/>
                  </a:cubicBezTo>
                  <a:cubicBezTo>
                    <a:pt x="2797" y="505"/>
                    <a:pt x="2719" y="583"/>
                    <a:pt x="2623" y="583"/>
                  </a:cubicBezTo>
                  <a:close/>
                  <a:moveTo>
                    <a:pt x="3401" y="7344"/>
                  </a:moveTo>
                  <a:lnTo>
                    <a:pt x="466" y="7344"/>
                  </a:lnTo>
                  <a:cubicBezTo>
                    <a:pt x="208" y="7344"/>
                    <a:pt x="0" y="7135"/>
                    <a:pt x="0" y="6878"/>
                  </a:cubicBezTo>
                  <a:lnTo>
                    <a:pt x="0" y="1282"/>
                  </a:lnTo>
                  <a:cubicBezTo>
                    <a:pt x="0" y="1025"/>
                    <a:pt x="208" y="816"/>
                    <a:pt x="349" y="816"/>
                  </a:cubicBezTo>
                  <a:lnTo>
                    <a:pt x="1294" y="816"/>
                  </a:lnTo>
                  <a:cubicBezTo>
                    <a:pt x="1286" y="855"/>
                    <a:pt x="1282" y="895"/>
                    <a:pt x="1282" y="936"/>
                  </a:cubicBezTo>
                  <a:cubicBezTo>
                    <a:pt x="1282" y="1256"/>
                    <a:pt x="1542" y="1515"/>
                    <a:pt x="1861" y="1515"/>
                  </a:cubicBezTo>
                  <a:lnTo>
                    <a:pt x="3384" y="1515"/>
                  </a:lnTo>
                  <a:cubicBezTo>
                    <a:pt x="3703" y="1515"/>
                    <a:pt x="3963" y="1256"/>
                    <a:pt x="3963" y="929"/>
                  </a:cubicBezTo>
                  <a:cubicBezTo>
                    <a:pt x="3963" y="890"/>
                    <a:pt x="3959" y="853"/>
                    <a:pt x="3952" y="816"/>
                  </a:cubicBezTo>
                  <a:lnTo>
                    <a:pt x="4663" y="816"/>
                  </a:lnTo>
                  <a:cubicBezTo>
                    <a:pt x="5037" y="816"/>
                    <a:pt x="5245" y="1025"/>
                    <a:pt x="5245" y="1282"/>
                  </a:cubicBezTo>
                  <a:lnTo>
                    <a:pt x="5245" y="4785"/>
                  </a:lnTo>
                  <a:cubicBezTo>
                    <a:pt x="5207" y="4783"/>
                    <a:pt x="5168" y="4779"/>
                    <a:pt x="5129" y="4779"/>
                  </a:cubicBezTo>
                  <a:cubicBezTo>
                    <a:pt x="4968" y="4779"/>
                    <a:pt x="4812" y="4802"/>
                    <a:pt x="4663" y="4841"/>
                  </a:cubicBezTo>
                  <a:lnTo>
                    <a:pt x="4663" y="2098"/>
                  </a:lnTo>
                  <a:lnTo>
                    <a:pt x="583" y="2098"/>
                  </a:lnTo>
                  <a:lnTo>
                    <a:pt x="583" y="6761"/>
                  </a:lnTo>
                  <a:lnTo>
                    <a:pt x="3270" y="6761"/>
                  </a:lnTo>
                  <a:cubicBezTo>
                    <a:pt x="3282" y="6966"/>
                    <a:pt x="3327" y="7162"/>
                    <a:pt x="3401" y="7344"/>
                  </a:cubicBezTo>
                  <a:close/>
                  <a:moveTo>
                    <a:pt x="5129" y="5129"/>
                  </a:moveTo>
                  <a:cubicBezTo>
                    <a:pt x="4292" y="5129"/>
                    <a:pt x="3613" y="5808"/>
                    <a:pt x="3613" y="6645"/>
                  </a:cubicBezTo>
                  <a:cubicBezTo>
                    <a:pt x="3613" y="7482"/>
                    <a:pt x="4292" y="8160"/>
                    <a:pt x="5129" y="8160"/>
                  </a:cubicBezTo>
                  <a:cubicBezTo>
                    <a:pt x="5966" y="8160"/>
                    <a:pt x="6644" y="7482"/>
                    <a:pt x="6644" y="6645"/>
                  </a:cubicBezTo>
                  <a:cubicBezTo>
                    <a:pt x="6644" y="5808"/>
                    <a:pt x="5966" y="5129"/>
                    <a:pt x="5129" y="5129"/>
                  </a:cubicBezTo>
                  <a:close/>
                  <a:moveTo>
                    <a:pt x="6119" y="6333"/>
                  </a:moveTo>
                  <a:lnTo>
                    <a:pt x="5187" y="7382"/>
                  </a:lnTo>
                  <a:cubicBezTo>
                    <a:pt x="5141" y="7434"/>
                    <a:pt x="5077" y="7461"/>
                    <a:pt x="5012" y="7461"/>
                  </a:cubicBezTo>
                  <a:cubicBezTo>
                    <a:pt x="4961" y="7461"/>
                    <a:pt x="4910" y="7444"/>
                    <a:pt x="4867" y="7409"/>
                  </a:cubicBezTo>
                  <a:lnTo>
                    <a:pt x="4284" y="6943"/>
                  </a:lnTo>
                  <a:cubicBezTo>
                    <a:pt x="4183" y="6863"/>
                    <a:pt x="4167" y="6716"/>
                    <a:pt x="4247" y="6616"/>
                  </a:cubicBezTo>
                  <a:cubicBezTo>
                    <a:pt x="4328" y="6515"/>
                    <a:pt x="4475" y="6499"/>
                    <a:pt x="4575" y="6579"/>
                  </a:cubicBezTo>
                  <a:lnTo>
                    <a:pt x="4985" y="6907"/>
                  </a:lnTo>
                  <a:lnTo>
                    <a:pt x="5771" y="6023"/>
                  </a:lnTo>
                  <a:cubicBezTo>
                    <a:pt x="5856" y="5927"/>
                    <a:pt x="6003" y="5918"/>
                    <a:pt x="6100" y="6004"/>
                  </a:cubicBezTo>
                  <a:cubicBezTo>
                    <a:pt x="6196" y="6090"/>
                    <a:pt x="6205" y="6237"/>
                    <a:pt x="6119" y="6333"/>
                  </a:cubicBezTo>
                  <a:close/>
                  <a:moveTo>
                    <a:pt x="4080" y="4080"/>
                  </a:moveTo>
                  <a:lnTo>
                    <a:pt x="2215" y="4080"/>
                  </a:lnTo>
                  <a:cubicBezTo>
                    <a:pt x="2150" y="4080"/>
                    <a:pt x="2098" y="4028"/>
                    <a:pt x="2098" y="3963"/>
                  </a:cubicBezTo>
                  <a:lnTo>
                    <a:pt x="2098" y="3847"/>
                  </a:lnTo>
                  <a:cubicBezTo>
                    <a:pt x="2098" y="3782"/>
                    <a:pt x="2150" y="3730"/>
                    <a:pt x="2215" y="3730"/>
                  </a:cubicBezTo>
                  <a:lnTo>
                    <a:pt x="4080" y="3730"/>
                  </a:lnTo>
                  <a:cubicBezTo>
                    <a:pt x="4144" y="3730"/>
                    <a:pt x="4196" y="3782"/>
                    <a:pt x="4196" y="3847"/>
                  </a:cubicBezTo>
                  <a:lnTo>
                    <a:pt x="4196" y="3963"/>
                  </a:lnTo>
                  <a:cubicBezTo>
                    <a:pt x="4196" y="4028"/>
                    <a:pt x="4144" y="4080"/>
                    <a:pt x="4080" y="4080"/>
                  </a:cubicBezTo>
                  <a:close/>
                  <a:moveTo>
                    <a:pt x="4080" y="3031"/>
                  </a:moveTo>
                  <a:lnTo>
                    <a:pt x="2215" y="3031"/>
                  </a:lnTo>
                  <a:cubicBezTo>
                    <a:pt x="2150" y="3031"/>
                    <a:pt x="2098" y="2979"/>
                    <a:pt x="2098" y="2914"/>
                  </a:cubicBezTo>
                  <a:lnTo>
                    <a:pt x="2098" y="2798"/>
                  </a:lnTo>
                  <a:cubicBezTo>
                    <a:pt x="2098" y="2733"/>
                    <a:pt x="2150" y="2681"/>
                    <a:pt x="2215" y="2681"/>
                  </a:cubicBezTo>
                  <a:lnTo>
                    <a:pt x="4080" y="2681"/>
                  </a:lnTo>
                  <a:cubicBezTo>
                    <a:pt x="4144" y="2681"/>
                    <a:pt x="4196" y="2733"/>
                    <a:pt x="4196" y="2798"/>
                  </a:cubicBezTo>
                  <a:lnTo>
                    <a:pt x="4196" y="2914"/>
                  </a:lnTo>
                  <a:cubicBezTo>
                    <a:pt x="4196" y="2979"/>
                    <a:pt x="4144" y="3031"/>
                    <a:pt x="4080" y="3031"/>
                  </a:cubicBezTo>
                  <a:close/>
                  <a:moveTo>
                    <a:pt x="3497" y="5013"/>
                  </a:moveTo>
                  <a:lnTo>
                    <a:pt x="2215" y="5013"/>
                  </a:lnTo>
                  <a:cubicBezTo>
                    <a:pt x="2150" y="5013"/>
                    <a:pt x="2098" y="4960"/>
                    <a:pt x="2098" y="4896"/>
                  </a:cubicBezTo>
                  <a:lnTo>
                    <a:pt x="2098" y="4779"/>
                  </a:lnTo>
                  <a:cubicBezTo>
                    <a:pt x="2098" y="4715"/>
                    <a:pt x="2150" y="4663"/>
                    <a:pt x="2215" y="4663"/>
                  </a:cubicBezTo>
                  <a:lnTo>
                    <a:pt x="3497" y="4663"/>
                  </a:lnTo>
                  <a:cubicBezTo>
                    <a:pt x="3561" y="4663"/>
                    <a:pt x="3613" y="4715"/>
                    <a:pt x="3613" y="4779"/>
                  </a:cubicBezTo>
                  <a:lnTo>
                    <a:pt x="3613" y="4896"/>
                  </a:lnTo>
                  <a:cubicBezTo>
                    <a:pt x="3613" y="4960"/>
                    <a:pt x="3561" y="5013"/>
                    <a:pt x="3497" y="5013"/>
                  </a:cubicBezTo>
                  <a:close/>
                  <a:moveTo>
                    <a:pt x="3264" y="6062"/>
                  </a:moveTo>
                  <a:lnTo>
                    <a:pt x="2215" y="6062"/>
                  </a:lnTo>
                  <a:cubicBezTo>
                    <a:pt x="2150" y="6062"/>
                    <a:pt x="2098" y="6010"/>
                    <a:pt x="2098" y="5945"/>
                  </a:cubicBezTo>
                  <a:lnTo>
                    <a:pt x="2098" y="5829"/>
                  </a:lnTo>
                  <a:cubicBezTo>
                    <a:pt x="2098" y="5764"/>
                    <a:pt x="2150" y="5712"/>
                    <a:pt x="2215" y="5712"/>
                  </a:cubicBezTo>
                  <a:lnTo>
                    <a:pt x="3264" y="5712"/>
                  </a:lnTo>
                  <a:cubicBezTo>
                    <a:pt x="3328" y="5712"/>
                    <a:pt x="3380" y="5764"/>
                    <a:pt x="3380" y="5829"/>
                  </a:cubicBezTo>
                  <a:lnTo>
                    <a:pt x="3380" y="5945"/>
                  </a:lnTo>
                  <a:cubicBezTo>
                    <a:pt x="3380" y="6010"/>
                    <a:pt x="3328" y="6062"/>
                    <a:pt x="3264" y="6062"/>
                  </a:cubicBezTo>
                  <a:close/>
                  <a:moveTo>
                    <a:pt x="1875" y="2600"/>
                  </a:moveTo>
                  <a:lnTo>
                    <a:pt x="1445" y="3083"/>
                  </a:lnTo>
                  <a:cubicBezTo>
                    <a:pt x="1424" y="3107"/>
                    <a:pt x="1395" y="3119"/>
                    <a:pt x="1365" y="3119"/>
                  </a:cubicBezTo>
                  <a:cubicBezTo>
                    <a:pt x="1342" y="3119"/>
                    <a:pt x="1318" y="3111"/>
                    <a:pt x="1298" y="3095"/>
                  </a:cubicBezTo>
                  <a:lnTo>
                    <a:pt x="1030" y="2881"/>
                  </a:lnTo>
                  <a:cubicBezTo>
                    <a:pt x="984" y="2844"/>
                    <a:pt x="976" y="2776"/>
                    <a:pt x="1013" y="2730"/>
                  </a:cubicBezTo>
                  <a:cubicBezTo>
                    <a:pt x="1050" y="2683"/>
                    <a:pt x="1118" y="2676"/>
                    <a:pt x="1164" y="2713"/>
                  </a:cubicBezTo>
                  <a:lnTo>
                    <a:pt x="1353" y="2864"/>
                  </a:lnTo>
                  <a:lnTo>
                    <a:pt x="1714" y="2457"/>
                  </a:lnTo>
                  <a:cubicBezTo>
                    <a:pt x="1754" y="2413"/>
                    <a:pt x="1822" y="2409"/>
                    <a:pt x="1866" y="2448"/>
                  </a:cubicBezTo>
                  <a:cubicBezTo>
                    <a:pt x="1910" y="2488"/>
                    <a:pt x="1914" y="2555"/>
                    <a:pt x="1875" y="2600"/>
                  </a:cubicBezTo>
                  <a:close/>
                  <a:moveTo>
                    <a:pt x="1875" y="3637"/>
                  </a:moveTo>
                  <a:lnTo>
                    <a:pt x="1445" y="4120"/>
                  </a:lnTo>
                  <a:cubicBezTo>
                    <a:pt x="1424" y="4144"/>
                    <a:pt x="1395" y="4156"/>
                    <a:pt x="1365" y="4156"/>
                  </a:cubicBezTo>
                  <a:cubicBezTo>
                    <a:pt x="1342" y="4156"/>
                    <a:pt x="1318" y="4148"/>
                    <a:pt x="1298" y="4132"/>
                  </a:cubicBezTo>
                  <a:lnTo>
                    <a:pt x="1030" y="3918"/>
                  </a:lnTo>
                  <a:cubicBezTo>
                    <a:pt x="984" y="3881"/>
                    <a:pt x="976" y="3813"/>
                    <a:pt x="1013" y="3767"/>
                  </a:cubicBezTo>
                  <a:cubicBezTo>
                    <a:pt x="1050" y="3721"/>
                    <a:pt x="1118" y="3713"/>
                    <a:pt x="1164" y="3750"/>
                  </a:cubicBezTo>
                  <a:lnTo>
                    <a:pt x="1353" y="3901"/>
                  </a:lnTo>
                  <a:lnTo>
                    <a:pt x="1714" y="3494"/>
                  </a:lnTo>
                  <a:cubicBezTo>
                    <a:pt x="1754" y="3450"/>
                    <a:pt x="1822" y="3446"/>
                    <a:pt x="1866" y="3485"/>
                  </a:cubicBezTo>
                  <a:cubicBezTo>
                    <a:pt x="1910" y="3525"/>
                    <a:pt x="1914" y="3593"/>
                    <a:pt x="1875" y="3637"/>
                  </a:cubicBezTo>
                  <a:close/>
                  <a:moveTo>
                    <a:pt x="1875" y="4629"/>
                  </a:moveTo>
                  <a:lnTo>
                    <a:pt x="1445" y="5112"/>
                  </a:lnTo>
                  <a:cubicBezTo>
                    <a:pt x="1424" y="5136"/>
                    <a:pt x="1395" y="5148"/>
                    <a:pt x="1365" y="5148"/>
                  </a:cubicBezTo>
                  <a:cubicBezTo>
                    <a:pt x="1342" y="5148"/>
                    <a:pt x="1318" y="5140"/>
                    <a:pt x="1298" y="5124"/>
                  </a:cubicBezTo>
                  <a:lnTo>
                    <a:pt x="1030" y="4910"/>
                  </a:lnTo>
                  <a:cubicBezTo>
                    <a:pt x="984" y="4873"/>
                    <a:pt x="976" y="4805"/>
                    <a:pt x="1013" y="4759"/>
                  </a:cubicBezTo>
                  <a:cubicBezTo>
                    <a:pt x="1050" y="4712"/>
                    <a:pt x="1118" y="4705"/>
                    <a:pt x="1164" y="4742"/>
                  </a:cubicBezTo>
                  <a:lnTo>
                    <a:pt x="1353" y="4893"/>
                  </a:lnTo>
                  <a:lnTo>
                    <a:pt x="1714" y="4486"/>
                  </a:lnTo>
                  <a:cubicBezTo>
                    <a:pt x="1754" y="4442"/>
                    <a:pt x="1822" y="4438"/>
                    <a:pt x="1866" y="4477"/>
                  </a:cubicBezTo>
                  <a:cubicBezTo>
                    <a:pt x="1910" y="4517"/>
                    <a:pt x="1914" y="4584"/>
                    <a:pt x="1875" y="4629"/>
                  </a:cubicBezTo>
                  <a:close/>
                  <a:moveTo>
                    <a:pt x="1875" y="5628"/>
                  </a:moveTo>
                  <a:lnTo>
                    <a:pt x="1445" y="6111"/>
                  </a:lnTo>
                  <a:cubicBezTo>
                    <a:pt x="1424" y="6134"/>
                    <a:pt x="1395" y="6147"/>
                    <a:pt x="1365" y="6147"/>
                  </a:cubicBezTo>
                  <a:cubicBezTo>
                    <a:pt x="1342" y="6147"/>
                    <a:pt x="1318" y="6139"/>
                    <a:pt x="1298" y="6123"/>
                  </a:cubicBezTo>
                  <a:lnTo>
                    <a:pt x="1030" y="5908"/>
                  </a:lnTo>
                  <a:cubicBezTo>
                    <a:pt x="984" y="5871"/>
                    <a:pt x="976" y="5804"/>
                    <a:pt x="1013" y="5758"/>
                  </a:cubicBezTo>
                  <a:cubicBezTo>
                    <a:pt x="1050" y="5711"/>
                    <a:pt x="1118" y="5704"/>
                    <a:pt x="1164" y="5741"/>
                  </a:cubicBezTo>
                  <a:lnTo>
                    <a:pt x="1353" y="5892"/>
                  </a:lnTo>
                  <a:lnTo>
                    <a:pt x="1714" y="5485"/>
                  </a:lnTo>
                  <a:cubicBezTo>
                    <a:pt x="1754" y="5441"/>
                    <a:pt x="1822" y="5437"/>
                    <a:pt x="1866" y="5476"/>
                  </a:cubicBezTo>
                  <a:cubicBezTo>
                    <a:pt x="1910" y="5515"/>
                    <a:pt x="1914" y="5583"/>
                    <a:pt x="1875" y="5628"/>
                  </a:cubicBezTo>
                  <a:close/>
                </a:path>
              </a:pathLst>
            </a:cu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lang="zh-CN" altLang="en-US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8" name="ValueBack2">
              <a:extLst>
                <a:ext uri="{FF2B5EF4-FFF2-40B4-BE49-F238E27FC236}">
                  <a16:creationId xmlns:a16="http://schemas.microsoft.com/office/drawing/2014/main" id="{294C2EA4-8EE0-4173-9081-94334B3ACD6D}"/>
                </a:ext>
              </a:extLst>
            </p:cNvPr>
            <p:cNvSpPr/>
            <p:nvPr/>
          </p:nvSpPr>
          <p:spPr bwMode="auto">
            <a:xfrm flipH="1">
              <a:off x="6088279" y="3145617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4532FEE-2C64-4802-82AC-45424F931799}"/>
                </a:ext>
              </a:extLst>
            </p:cNvPr>
            <p:cNvGrpSpPr/>
            <p:nvPr/>
          </p:nvGrpSpPr>
          <p:grpSpPr>
            <a:xfrm>
              <a:off x="6808697" y="2977859"/>
              <a:ext cx="4097000" cy="635536"/>
              <a:chOff x="7788275" y="1889948"/>
              <a:chExt cx="4097000" cy="635536"/>
            </a:xfrm>
          </p:grpSpPr>
          <p:sp>
            <p:nvSpPr>
              <p:cNvPr id="52" name="文本框 2">
                <a:extLst>
                  <a:ext uri="{FF2B5EF4-FFF2-40B4-BE49-F238E27FC236}">
                    <a16:creationId xmlns:a16="http://schemas.microsoft.com/office/drawing/2014/main" id="{B952B00D-6960-4567-BCAB-73FBB6B96D9B}"/>
                  </a:ext>
                </a:extLst>
              </p:cNvPr>
              <p:cNvSpPr txBox="1"/>
              <p:nvPr/>
            </p:nvSpPr>
            <p:spPr bwMode="auto">
              <a:xfrm>
                <a:off x="7788276" y="1889948"/>
                <a:ext cx="24992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Unity</a:t>
                </a: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互动逻辑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3" name="文本框 3">
                <a:extLst>
                  <a:ext uri="{FF2B5EF4-FFF2-40B4-BE49-F238E27FC236}">
                    <a16:creationId xmlns:a16="http://schemas.microsoft.com/office/drawing/2014/main" id="{FBB8F0AE-1C2A-47C0-B4B8-743B406E6711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完成主要游戏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功能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与逻辑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075EB17-1EE1-468C-AAEA-2395EBCB92FE}"/>
              </a:ext>
            </a:extLst>
          </p:cNvPr>
          <p:cNvGrpSpPr/>
          <p:nvPr/>
        </p:nvGrpSpPr>
        <p:grpSpPr>
          <a:xfrm>
            <a:off x="891820" y="2960116"/>
            <a:ext cx="10007779" cy="635536"/>
            <a:chOff x="897918" y="3881602"/>
            <a:chExt cx="10007779" cy="635536"/>
          </a:xfrm>
        </p:grpSpPr>
        <p:sp>
          <p:nvSpPr>
            <p:cNvPr id="11" name="RelativeShape3">
              <a:extLst>
                <a:ext uri="{FF2B5EF4-FFF2-40B4-BE49-F238E27FC236}">
                  <a16:creationId xmlns:a16="http://schemas.microsoft.com/office/drawing/2014/main" id="{30A82D81-D286-4ED2-8094-4AD2F67F8103}"/>
                </a:ext>
              </a:extLst>
            </p:cNvPr>
            <p:cNvSpPr/>
            <p:nvPr/>
          </p:nvSpPr>
          <p:spPr>
            <a:xfrm>
              <a:off x="1991959" y="403632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2" name="ValueShape3">
              <a:extLst>
                <a:ext uri="{FF2B5EF4-FFF2-40B4-BE49-F238E27FC236}">
                  <a16:creationId xmlns:a16="http://schemas.microsoft.com/office/drawing/2014/main" id="{132E3049-5733-49A5-A416-E45F861DD6E8}"/>
                </a:ext>
              </a:extLst>
            </p:cNvPr>
            <p:cNvSpPr/>
            <p:nvPr/>
          </p:nvSpPr>
          <p:spPr>
            <a:xfrm>
              <a:off x="1991959" y="4042499"/>
              <a:ext cx="2660637" cy="3130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ValueBack3">
              <a:extLst>
                <a:ext uri="{FF2B5EF4-FFF2-40B4-BE49-F238E27FC236}">
                  <a16:creationId xmlns:a16="http://schemas.microsoft.com/office/drawing/2014/main" id="{FFA83C9D-200B-4C40-99E4-095BBA16890F}"/>
                </a:ext>
              </a:extLst>
            </p:cNvPr>
            <p:cNvSpPr/>
            <p:nvPr/>
          </p:nvSpPr>
          <p:spPr bwMode="auto">
            <a:xfrm>
              <a:off x="1821724" y="404901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ValueText3">
              <a:extLst>
                <a:ext uri="{FF2B5EF4-FFF2-40B4-BE49-F238E27FC236}">
                  <a16:creationId xmlns:a16="http://schemas.microsoft.com/office/drawing/2014/main" id="{25B79A3C-626E-42D2-B390-928D19BFE3FF}"/>
                </a:ext>
              </a:extLst>
            </p:cNvPr>
            <p:cNvSpPr txBox="1"/>
            <p:nvPr/>
          </p:nvSpPr>
          <p:spPr>
            <a:xfrm>
              <a:off x="897918" y="4022093"/>
              <a:ext cx="838263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5" name="IconShape3">
              <a:extLst>
                <a:ext uri="{FF2B5EF4-FFF2-40B4-BE49-F238E27FC236}">
                  <a16:creationId xmlns:a16="http://schemas.microsoft.com/office/drawing/2014/main" id="{7DE4ACAB-A95A-4618-8BC3-3345575B12AA}"/>
                </a:ext>
              </a:extLst>
            </p:cNvPr>
            <p:cNvSpPr/>
            <p:nvPr/>
          </p:nvSpPr>
          <p:spPr bwMode="auto">
            <a:xfrm>
              <a:off x="6260407" y="4030156"/>
              <a:ext cx="366188" cy="337738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9" name="ValueBack3">
              <a:extLst>
                <a:ext uri="{FF2B5EF4-FFF2-40B4-BE49-F238E27FC236}">
                  <a16:creationId xmlns:a16="http://schemas.microsoft.com/office/drawing/2014/main" id="{8794670A-4D53-4C1D-8200-1CC43D86970B}"/>
                </a:ext>
              </a:extLst>
            </p:cNvPr>
            <p:cNvSpPr/>
            <p:nvPr/>
          </p:nvSpPr>
          <p:spPr bwMode="auto">
            <a:xfrm flipH="1">
              <a:off x="6086857" y="404901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0F22191-DD54-4415-B893-1DE21523225B}"/>
                </a:ext>
              </a:extLst>
            </p:cNvPr>
            <p:cNvGrpSpPr/>
            <p:nvPr/>
          </p:nvGrpSpPr>
          <p:grpSpPr>
            <a:xfrm>
              <a:off x="6808697" y="3881602"/>
              <a:ext cx="4097000" cy="635536"/>
              <a:chOff x="7788275" y="1889948"/>
              <a:chExt cx="4097000" cy="635536"/>
            </a:xfrm>
          </p:grpSpPr>
          <p:sp>
            <p:nvSpPr>
              <p:cNvPr id="55" name="文本框 2">
                <a:extLst>
                  <a:ext uri="{FF2B5EF4-FFF2-40B4-BE49-F238E27FC236}">
                    <a16:creationId xmlns:a16="http://schemas.microsoft.com/office/drawing/2014/main" id="{6556AAAA-5929-4B09-9E57-345663A7FCB7}"/>
                  </a:ext>
                </a:extLst>
              </p:cNvPr>
              <p:cNvSpPr txBox="1"/>
              <p:nvPr/>
            </p:nvSpPr>
            <p:spPr bwMode="auto">
              <a:xfrm>
                <a:off x="7788276" y="1889948"/>
                <a:ext cx="137909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粒子系统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6" name="文本框 3">
                <a:extLst>
                  <a:ext uri="{FF2B5EF4-FFF2-40B4-BE49-F238E27FC236}">
                    <a16:creationId xmlns:a16="http://schemas.microsoft.com/office/drawing/2014/main" id="{3942FB98-B383-40FF-AAFF-F76FF6383935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使游戏画面更加生动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98B5F87-44A7-4CCB-916F-428A3B658856}"/>
              </a:ext>
            </a:extLst>
          </p:cNvPr>
          <p:cNvGrpSpPr/>
          <p:nvPr/>
        </p:nvGrpSpPr>
        <p:grpSpPr>
          <a:xfrm>
            <a:off x="893854" y="3684371"/>
            <a:ext cx="10005745" cy="635536"/>
            <a:chOff x="899952" y="4778838"/>
            <a:chExt cx="10005745" cy="635536"/>
          </a:xfrm>
        </p:grpSpPr>
        <p:sp>
          <p:nvSpPr>
            <p:cNvPr id="13" name="RelativeShape4">
              <a:extLst>
                <a:ext uri="{FF2B5EF4-FFF2-40B4-BE49-F238E27FC236}">
                  <a16:creationId xmlns:a16="http://schemas.microsoft.com/office/drawing/2014/main" id="{8C07FC44-C2CA-422F-86E4-419F83ED069D}"/>
                </a:ext>
              </a:extLst>
            </p:cNvPr>
            <p:cNvSpPr/>
            <p:nvPr/>
          </p:nvSpPr>
          <p:spPr>
            <a:xfrm>
              <a:off x="1992197" y="492704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ValueShape4">
              <a:extLst>
                <a:ext uri="{FF2B5EF4-FFF2-40B4-BE49-F238E27FC236}">
                  <a16:creationId xmlns:a16="http://schemas.microsoft.com/office/drawing/2014/main" id="{0D1FC5BA-F11C-4846-98D8-823302DF4FCB}"/>
                </a:ext>
              </a:extLst>
            </p:cNvPr>
            <p:cNvSpPr/>
            <p:nvPr/>
          </p:nvSpPr>
          <p:spPr>
            <a:xfrm>
              <a:off x="1992197" y="4940080"/>
              <a:ext cx="3475993" cy="313053"/>
            </a:xfrm>
            <a:prstGeom prst="roundRect">
              <a:avLst>
                <a:gd name="adj" fmla="val 50000"/>
              </a:avLst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8" name="ValueBack4">
              <a:extLst>
                <a:ext uri="{FF2B5EF4-FFF2-40B4-BE49-F238E27FC236}">
                  <a16:creationId xmlns:a16="http://schemas.microsoft.com/office/drawing/2014/main" id="{A1351962-9333-42D3-B2F9-A7E40E414ED1}"/>
                </a:ext>
              </a:extLst>
            </p:cNvPr>
            <p:cNvSpPr/>
            <p:nvPr/>
          </p:nvSpPr>
          <p:spPr bwMode="auto">
            <a:xfrm>
              <a:off x="1821962" y="4946596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2" name="ValueText4">
              <a:extLst>
                <a:ext uri="{FF2B5EF4-FFF2-40B4-BE49-F238E27FC236}">
                  <a16:creationId xmlns:a16="http://schemas.microsoft.com/office/drawing/2014/main" id="{1184B861-3677-424D-AE62-66BB474C227D}"/>
                </a:ext>
              </a:extLst>
            </p:cNvPr>
            <p:cNvSpPr txBox="1"/>
            <p:nvPr/>
          </p:nvSpPr>
          <p:spPr>
            <a:xfrm>
              <a:off x="899952" y="4911612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6" name="IconShape4">
              <a:extLst>
                <a:ext uri="{FF2B5EF4-FFF2-40B4-BE49-F238E27FC236}">
                  <a16:creationId xmlns:a16="http://schemas.microsoft.com/office/drawing/2014/main" id="{BB9193E4-8619-4F11-A538-8DA4DD2BEA63}"/>
                </a:ext>
              </a:extLst>
            </p:cNvPr>
            <p:cNvSpPr/>
            <p:nvPr/>
          </p:nvSpPr>
          <p:spPr bwMode="auto">
            <a:xfrm>
              <a:off x="6260646" y="4913789"/>
              <a:ext cx="366188" cy="365635"/>
            </a:xfrm>
            <a:custGeom>
              <a:avLst/>
              <a:gdLst>
                <a:gd name="T0" fmla="*/ 6383 w 7589"/>
                <a:gd name="T1" fmla="*/ 2722 h 7589"/>
                <a:gd name="T2" fmla="*/ 7034 w 7589"/>
                <a:gd name="T3" fmla="*/ 1841 h 7589"/>
                <a:gd name="T4" fmla="*/ 7034 w 7589"/>
                <a:gd name="T5" fmla="*/ 1667 h 7589"/>
                <a:gd name="T6" fmla="*/ 5834 w 7589"/>
                <a:gd name="T7" fmla="*/ 468 h 7589"/>
                <a:gd name="T8" fmla="*/ 5307 w 7589"/>
                <a:gd name="T9" fmla="*/ 996 h 7589"/>
                <a:gd name="T10" fmla="*/ 4816 w 7589"/>
                <a:gd name="T11" fmla="*/ 1171 h 7589"/>
                <a:gd name="T12" fmla="*/ 4703 w 7589"/>
                <a:gd name="T13" fmla="*/ 731 h 7589"/>
                <a:gd name="T14" fmla="*/ 4703 w 7589"/>
                <a:gd name="T15" fmla="*/ 0 h 7589"/>
                <a:gd name="T16" fmla="*/ 3008 w 7589"/>
                <a:gd name="T17" fmla="*/ 0 h 7589"/>
                <a:gd name="T18" fmla="*/ 2886 w 7589"/>
                <a:gd name="T19" fmla="*/ 122 h 7589"/>
                <a:gd name="T20" fmla="*/ 2662 w 7589"/>
                <a:gd name="T21" fmla="*/ 1217 h 7589"/>
                <a:gd name="T22" fmla="*/ 1841 w 7589"/>
                <a:gd name="T23" fmla="*/ 555 h 7589"/>
                <a:gd name="T24" fmla="*/ 1668 w 7589"/>
                <a:gd name="T25" fmla="*/ 555 h 7589"/>
                <a:gd name="T26" fmla="*/ 469 w 7589"/>
                <a:gd name="T27" fmla="*/ 1754 h 7589"/>
                <a:gd name="T28" fmla="*/ 996 w 7589"/>
                <a:gd name="T29" fmla="*/ 2282 h 7589"/>
                <a:gd name="T30" fmla="*/ 747 w 7589"/>
                <a:gd name="T31" fmla="*/ 2885 h 7589"/>
                <a:gd name="T32" fmla="*/ 0 w 7589"/>
                <a:gd name="T33" fmla="*/ 2885 h 7589"/>
                <a:gd name="T34" fmla="*/ 0 w 7589"/>
                <a:gd name="T35" fmla="*/ 4581 h 7589"/>
                <a:gd name="T36" fmla="*/ 122 w 7589"/>
                <a:gd name="T37" fmla="*/ 4703 h 7589"/>
                <a:gd name="T38" fmla="*/ 1206 w 7589"/>
                <a:gd name="T39" fmla="*/ 4866 h 7589"/>
                <a:gd name="T40" fmla="*/ 555 w 7589"/>
                <a:gd name="T41" fmla="*/ 5748 h 7589"/>
                <a:gd name="T42" fmla="*/ 555 w 7589"/>
                <a:gd name="T43" fmla="*/ 5921 h 7589"/>
                <a:gd name="T44" fmla="*/ 1754 w 7589"/>
                <a:gd name="T45" fmla="*/ 7120 h 7589"/>
                <a:gd name="T46" fmla="*/ 2282 w 7589"/>
                <a:gd name="T47" fmla="*/ 6592 h 7589"/>
                <a:gd name="T48" fmla="*/ 2886 w 7589"/>
                <a:gd name="T49" fmla="*/ 6841 h 7589"/>
                <a:gd name="T50" fmla="*/ 2886 w 7589"/>
                <a:gd name="T51" fmla="*/ 7589 h 7589"/>
                <a:gd name="T52" fmla="*/ 4581 w 7589"/>
                <a:gd name="T53" fmla="*/ 7589 h 7589"/>
                <a:gd name="T54" fmla="*/ 4704 w 7589"/>
                <a:gd name="T55" fmla="*/ 7466 h 7589"/>
                <a:gd name="T56" fmla="*/ 4704 w 7589"/>
                <a:gd name="T57" fmla="*/ 6842 h 7589"/>
                <a:gd name="T58" fmla="*/ 4926 w 7589"/>
                <a:gd name="T59" fmla="*/ 6372 h 7589"/>
                <a:gd name="T60" fmla="*/ 5748 w 7589"/>
                <a:gd name="T61" fmla="*/ 7034 h 7589"/>
                <a:gd name="T62" fmla="*/ 5921 w 7589"/>
                <a:gd name="T63" fmla="*/ 7034 h 7589"/>
                <a:gd name="T64" fmla="*/ 7120 w 7589"/>
                <a:gd name="T65" fmla="*/ 5834 h 7589"/>
                <a:gd name="T66" fmla="*/ 6592 w 7589"/>
                <a:gd name="T67" fmla="*/ 5307 h 7589"/>
                <a:gd name="T68" fmla="*/ 6843 w 7589"/>
                <a:gd name="T69" fmla="*/ 4703 h 7589"/>
                <a:gd name="T70" fmla="*/ 7589 w 7589"/>
                <a:gd name="T71" fmla="*/ 4703 h 7589"/>
                <a:gd name="T72" fmla="*/ 7589 w 7589"/>
                <a:gd name="T73" fmla="*/ 3007 h 7589"/>
                <a:gd name="T74" fmla="*/ 7466 w 7589"/>
                <a:gd name="T75" fmla="*/ 2885 h 7589"/>
                <a:gd name="T76" fmla="*/ 5508 w 7589"/>
                <a:gd name="T77" fmla="*/ 3794 h 7589"/>
                <a:gd name="T78" fmla="*/ 2081 w 7589"/>
                <a:gd name="T79" fmla="*/ 3794 h 7589"/>
                <a:gd name="T80" fmla="*/ 5508 w 7589"/>
                <a:gd name="T81" fmla="*/ 3794 h 7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89" h="7589">
                  <a:moveTo>
                    <a:pt x="6843" y="2885"/>
                  </a:moveTo>
                  <a:cubicBezTo>
                    <a:pt x="6597" y="2885"/>
                    <a:pt x="6425" y="2824"/>
                    <a:pt x="6383" y="2722"/>
                  </a:cubicBezTo>
                  <a:cubicBezTo>
                    <a:pt x="6341" y="2620"/>
                    <a:pt x="6419" y="2456"/>
                    <a:pt x="6592" y="2282"/>
                  </a:cubicBezTo>
                  <a:lnTo>
                    <a:pt x="7034" y="1841"/>
                  </a:lnTo>
                  <a:lnTo>
                    <a:pt x="7120" y="1754"/>
                  </a:lnTo>
                  <a:lnTo>
                    <a:pt x="7034" y="1667"/>
                  </a:lnTo>
                  <a:lnTo>
                    <a:pt x="5921" y="555"/>
                  </a:lnTo>
                  <a:lnTo>
                    <a:pt x="5834" y="468"/>
                  </a:lnTo>
                  <a:lnTo>
                    <a:pt x="5748" y="555"/>
                  </a:lnTo>
                  <a:lnTo>
                    <a:pt x="5307" y="996"/>
                  </a:lnTo>
                  <a:cubicBezTo>
                    <a:pt x="5114" y="1188"/>
                    <a:pt x="4986" y="1217"/>
                    <a:pt x="4926" y="1217"/>
                  </a:cubicBezTo>
                  <a:cubicBezTo>
                    <a:pt x="4882" y="1217"/>
                    <a:pt x="4847" y="1203"/>
                    <a:pt x="4816" y="1171"/>
                  </a:cubicBezTo>
                  <a:cubicBezTo>
                    <a:pt x="4774" y="1129"/>
                    <a:pt x="4704" y="1018"/>
                    <a:pt x="4704" y="747"/>
                  </a:cubicBezTo>
                  <a:cubicBezTo>
                    <a:pt x="4704" y="741"/>
                    <a:pt x="4704" y="736"/>
                    <a:pt x="4703" y="731"/>
                  </a:cubicBezTo>
                  <a:lnTo>
                    <a:pt x="4703" y="122"/>
                  </a:lnTo>
                  <a:lnTo>
                    <a:pt x="4703" y="0"/>
                  </a:lnTo>
                  <a:lnTo>
                    <a:pt x="4581" y="0"/>
                  </a:lnTo>
                  <a:lnTo>
                    <a:pt x="3008" y="0"/>
                  </a:lnTo>
                  <a:lnTo>
                    <a:pt x="2886" y="0"/>
                  </a:lnTo>
                  <a:lnTo>
                    <a:pt x="2886" y="122"/>
                  </a:lnTo>
                  <a:lnTo>
                    <a:pt x="2886" y="748"/>
                  </a:lnTo>
                  <a:cubicBezTo>
                    <a:pt x="2885" y="858"/>
                    <a:pt x="2868" y="1217"/>
                    <a:pt x="2662" y="1217"/>
                  </a:cubicBezTo>
                  <a:cubicBezTo>
                    <a:pt x="2603" y="1217"/>
                    <a:pt x="2474" y="1188"/>
                    <a:pt x="2282" y="996"/>
                  </a:cubicBezTo>
                  <a:lnTo>
                    <a:pt x="1841" y="555"/>
                  </a:lnTo>
                  <a:lnTo>
                    <a:pt x="1754" y="468"/>
                  </a:lnTo>
                  <a:lnTo>
                    <a:pt x="1668" y="555"/>
                  </a:lnTo>
                  <a:lnTo>
                    <a:pt x="555" y="1667"/>
                  </a:lnTo>
                  <a:lnTo>
                    <a:pt x="469" y="1754"/>
                  </a:lnTo>
                  <a:lnTo>
                    <a:pt x="555" y="1840"/>
                  </a:lnTo>
                  <a:lnTo>
                    <a:pt x="996" y="2282"/>
                  </a:lnTo>
                  <a:cubicBezTo>
                    <a:pt x="1170" y="2455"/>
                    <a:pt x="1248" y="2620"/>
                    <a:pt x="1206" y="2722"/>
                  </a:cubicBezTo>
                  <a:cubicBezTo>
                    <a:pt x="1164" y="2824"/>
                    <a:pt x="992" y="2885"/>
                    <a:pt x="747" y="2885"/>
                  </a:cubicBezTo>
                  <a:lnTo>
                    <a:pt x="122" y="2885"/>
                  </a:lnTo>
                  <a:lnTo>
                    <a:pt x="0" y="2885"/>
                  </a:lnTo>
                  <a:lnTo>
                    <a:pt x="0" y="3007"/>
                  </a:lnTo>
                  <a:lnTo>
                    <a:pt x="0" y="4581"/>
                  </a:lnTo>
                  <a:lnTo>
                    <a:pt x="0" y="4703"/>
                  </a:lnTo>
                  <a:lnTo>
                    <a:pt x="122" y="4703"/>
                  </a:lnTo>
                  <a:lnTo>
                    <a:pt x="747" y="4703"/>
                  </a:lnTo>
                  <a:cubicBezTo>
                    <a:pt x="992" y="4703"/>
                    <a:pt x="1164" y="4764"/>
                    <a:pt x="1206" y="4866"/>
                  </a:cubicBezTo>
                  <a:cubicBezTo>
                    <a:pt x="1248" y="4968"/>
                    <a:pt x="1170" y="5133"/>
                    <a:pt x="996" y="5307"/>
                  </a:cubicBezTo>
                  <a:lnTo>
                    <a:pt x="555" y="5748"/>
                  </a:lnTo>
                  <a:lnTo>
                    <a:pt x="469" y="5834"/>
                  </a:lnTo>
                  <a:lnTo>
                    <a:pt x="555" y="5921"/>
                  </a:lnTo>
                  <a:lnTo>
                    <a:pt x="1668" y="7034"/>
                  </a:lnTo>
                  <a:lnTo>
                    <a:pt x="1754" y="7120"/>
                  </a:lnTo>
                  <a:lnTo>
                    <a:pt x="1841" y="7034"/>
                  </a:lnTo>
                  <a:lnTo>
                    <a:pt x="2282" y="6592"/>
                  </a:lnTo>
                  <a:cubicBezTo>
                    <a:pt x="2474" y="6400"/>
                    <a:pt x="2603" y="6372"/>
                    <a:pt x="2662" y="6372"/>
                  </a:cubicBezTo>
                  <a:cubicBezTo>
                    <a:pt x="2868" y="6372"/>
                    <a:pt x="2885" y="6731"/>
                    <a:pt x="2886" y="6841"/>
                  </a:cubicBezTo>
                  <a:lnTo>
                    <a:pt x="2886" y="7466"/>
                  </a:lnTo>
                  <a:lnTo>
                    <a:pt x="2886" y="7589"/>
                  </a:lnTo>
                  <a:lnTo>
                    <a:pt x="3008" y="7589"/>
                  </a:lnTo>
                  <a:lnTo>
                    <a:pt x="4581" y="7589"/>
                  </a:lnTo>
                  <a:lnTo>
                    <a:pt x="4704" y="7589"/>
                  </a:lnTo>
                  <a:lnTo>
                    <a:pt x="4704" y="7466"/>
                  </a:lnTo>
                  <a:lnTo>
                    <a:pt x="4704" y="6858"/>
                  </a:lnTo>
                  <a:cubicBezTo>
                    <a:pt x="4704" y="6853"/>
                    <a:pt x="4704" y="6848"/>
                    <a:pt x="4704" y="6842"/>
                  </a:cubicBezTo>
                  <a:cubicBezTo>
                    <a:pt x="4704" y="6571"/>
                    <a:pt x="4774" y="6460"/>
                    <a:pt x="4816" y="6418"/>
                  </a:cubicBezTo>
                  <a:cubicBezTo>
                    <a:pt x="4847" y="6386"/>
                    <a:pt x="4882" y="6372"/>
                    <a:pt x="4926" y="6372"/>
                  </a:cubicBezTo>
                  <a:cubicBezTo>
                    <a:pt x="4986" y="6372"/>
                    <a:pt x="5115" y="6401"/>
                    <a:pt x="5307" y="6592"/>
                  </a:cubicBezTo>
                  <a:lnTo>
                    <a:pt x="5748" y="7034"/>
                  </a:lnTo>
                  <a:lnTo>
                    <a:pt x="5834" y="7120"/>
                  </a:lnTo>
                  <a:lnTo>
                    <a:pt x="5921" y="7034"/>
                  </a:lnTo>
                  <a:lnTo>
                    <a:pt x="7034" y="5921"/>
                  </a:lnTo>
                  <a:lnTo>
                    <a:pt x="7120" y="5834"/>
                  </a:lnTo>
                  <a:lnTo>
                    <a:pt x="7034" y="5748"/>
                  </a:lnTo>
                  <a:lnTo>
                    <a:pt x="6592" y="5307"/>
                  </a:lnTo>
                  <a:cubicBezTo>
                    <a:pt x="6419" y="5133"/>
                    <a:pt x="6341" y="4968"/>
                    <a:pt x="6383" y="4866"/>
                  </a:cubicBezTo>
                  <a:cubicBezTo>
                    <a:pt x="6425" y="4764"/>
                    <a:pt x="6597" y="4703"/>
                    <a:pt x="6843" y="4703"/>
                  </a:cubicBezTo>
                  <a:lnTo>
                    <a:pt x="7466" y="4703"/>
                  </a:lnTo>
                  <a:lnTo>
                    <a:pt x="7589" y="4703"/>
                  </a:lnTo>
                  <a:lnTo>
                    <a:pt x="7589" y="4581"/>
                  </a:lnTo>
                  <a:lnTo>
                    <a:pt x="7589" y="3007"/>
                  </a:lnTo>
                  <a:lnTo>
                    <a:pt x="7589" y="2885"/>
                  </a:lnTo>
                  <a:lnTo>
                    <a:pt x="7466" y="2885"/>
                  </a:lnTo>
                  <a:lnTo>
                    <a:pt x="6843" y="2885"/>
                  </a:lnTo>
                  <a:close/>
                  <a:moveTo>
                    <a:pt x="5508" y="3794"/>
                  </a:moveTo>
                  <a:cubicBezTo>
                    <a:pt x="5508" y="4739"/>
                    <a:pt x="4739" y="5508"/>
                    <a:pt x="3794" y="5508"/>
                  </a:cubicBezTo>
                  <a:cubicBezTo>
                    <a:pt x="2850" y="5508"/>
                    <a:pt x="2081" y="4739"/>
                    <a:pt x="2081" y="3794"/>
                  </a:cubicBezTo>
                  <a:cubicBezTo>
                    <a:pt x="2081" y="2850"/>
                    <a:pt x="2850" y="2081"/>
                    <a:pt x="3794" y="2081"/>
                  </a:cubicBezTo>
                  <a:cubicBezTo>
                    <a:pt x="4739" y="2081"/>
                    <a:pt x="5508" y="2850"/>
                    <a:pt x="5508" y="3794"/>
                  </a:cubicBezTo>
                  <a:close/>
                </a:path>
              </a:pathLst>
            </a:cu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0" name="ValueBack4">
              <a:extLst>
                <a:ext uri="{FF2B5EF4-FFF2-40B4-BE49-F238E27FC236}">
                  <a16:creationId xmlns:a16="http://schemas.microsoft.com/office/drawing/2014/main" id="{7BFCCD33-EEC2-4C7B-ABA3-044FFF4C4346}"/>
                </a:ext>
              </a:extLst>
            </p:cNvPr>
            <p:cNvSpPr/>
            <p:nvPr/>
          </p:nvSpPr>
          <p:spPr bwMode="auto">
            <a:xfrm flipH="1">
              <a:off x="6088754" y="4946596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3840349-2080-4EE0-A7F7-037171E9A8C4}"/>
                </a:ext>
              </a:extLst>
            </p:cNvPr>
            <p:cNvGrpSpPr/>
            <p:nvPr/>
          </p:nvGrpSpPr>
          <p:grpSpPr>
            <a:xfrm>
              <a:off x="6808697" y="4778838"/>
              <a:ext cx="4097000" cy="635536"/>
              <a:chOff x="7788275" y="1889948"/>
              <a:chExt cx="4097000" cy="635536"/>
            </a:xfrm>
          </p:grpSpPr>
          <p:sp>
            <p:nvSpPr>
              <p:cNvPr id="58" name="文本框 2">
                <a:extLst>
                  <a:ext uri="{FF2B5EF4-FFF2-40B4-BE49-F238E27FC236}">
                    <a16:creationId xmlns:a16="http://schemas.microsoft.com/office/drawing/2014/main" id="{FFA91B95-6694-4AFC-8833-9B4F30FAD69B}"/>
                  </a:ext>
                </a:extLst>
              </p:cNvPr>
              <p:cNvSpPr txBox="1"/>
              <p:nvPr/>
            </p:nvSpPr>
            <p:spPr bwMode="auto">
              <a:xfrm>
                <a:off x="7788275" y="1889948"/>
                <a:ext cx="16460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环境光散射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59" name="文本框 3">
                <a:extLst>
                  <a:ext uri="{FF2B5EF4-FFF2-40B4-BE49-F238E27FC236}">
                    <a16:creationId xmlns:a16="http://schemas.microsoft.com/office/drawing/2014/main" id="{D11F1EC4-3590-45E6-901E-8AAE2585A094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场景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色彩与背景色彩统一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C68F417-F27F-488F-A5DD-F517C40EF600}"/>
              </a:ext>
            </a:extLst>
          </p:cNvPr>
          <p:cNvGrpSpPr/>
          <p:nvPr/>
        </p:nvGrpSpPr>
        <p:grpSpPr>
          <a:xfrm>
            <a:off x="-1" y="304235"/>
            <a:ext cx="3923148" cy="970383"/>
            <a:chOff x="-1" y="304235"/>
            <a:chExt cx="3923148" cy="970383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EBD48D8-E9EC-493C-85D6-283E0DCC4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8F2EE24-70BF-43EA-97EF-7F67C4AE0C82}"/>
                </a:ext>
              </a:extLst>
            </p:cNvPr>
            <p:cNvSpPr txBox="1"/>
            <p:nvPr/>
          </p:nvSpPr>
          <p:spPr bwMode="auto">
            <a:xfrm>
              <a:off x="1258458" y="527816"/>
              <a:ext cx="2664689" cy="70788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主要技术</a:t>
              </a:r>
              <a:endPara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45" name="Oval 66">
            <a:extLst>
              <a:ext uri="{FF2B5EF4-FFF2-40B4-BE49-F238E27FC236}">
                <a16:creationId xmlns:a16="http://schemas.microsoft.com/office/drawing/2014/main" id="{ACB42B7B-D6A5-4BD1-BD33-8A2D4E0F0BA2}"/>
              </a:ext>
            </a:extLst>
          </p:cNvPr>
          <p:cNvSpPr/>
          <p:nvPr/>
        </p:nvSpPr>
        <p:spPr>
          <a:xfrm>
            <a:off x="6273088" y="4532199"/>
            <a:ext cx="375186" cy="489167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D98B5F87-44A7-4CCB-916F-428A3B658856}"/>
              </a:ext>
            </a:extLst>
          </p:cNvPr>
          <p:cNvGrpSpPr/>
          <p:nvPr/>
        </p:nvGrpSpPr>
        <p:grpSpPr>
          <a:xfrm>
            <a:off x="893854" y="5216586"/>
            <a:ext cx="10005745" cy="635536"/>
            <a:chOff x="899952" y="4778838"/>
            <a:chExt cx="10005745" cy="635536"/>
          </a:xfrm>
        </p:grpSpPr>
        <p:sp>
          <p:nvSpPr>
            <p:cNvPr id="50" name="RelativeShape4">
              <a:extLst>
                <a:ext uri="{FF2B5EF4-FFF2-40B4-BE49-F238E27FC236}">
                  <a16:creationId xmlns:a16="http://schemas.microsoft.com/office/drawing/2014/main" id="{8C07FC44-C2CA-422F-86E4-419F83ED069D}"/>
                </a:ext>
              </a:extLst>
            </p:cNvPr>
            <p:cNvSpPr/>
            <p:nvPr/>
          </p:nvSpPr>
          <p:spPr>
            <a:xfrm>
              <a:off x="1992197" y="492704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4" name="ValueShape4">
              <a:extLst>
                <a:ext uri="{FF2B5EF4-FFF2-40B4-BE49-F238E27FC236}">
                  <a16:creationId xmlns:a16="http://schemas.microsoft.com/office/drawing/2014/main" id="{0D1FC5BA-F11C-4846-98D8-823302DF4FCB}"/>
                </a:ext>
              </a:extLst>
            </p:cNvPr>
            <p:cNvSpPr/>
            <p:nvPr/>
          </p:nvSpPr>
          <p:spPr>
            <a:xfrm>
              <a:off x="1992197" y="4940080"/>
              <a:ext cx="3475993" cy="313053"/>
            </a:xfrm>
            <a:prstGeom prst="roundRect">
              <a:avLst>
                <a:gd name="adj" fmla="val 50000"/>
              </a:avLst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5" name="ValueBack4">
              <a:extLst>
                <a:ext uri="{FF2B5EF4-FFF2-40B4-BE49-F238E27FC236}">
                  <a16:creationId xmlns:a16="http://schemas.microsoft.com/office/drawing/2014/main" id="{A1351962-9333-42D3-B2F9-A7E40E414ED1}"/>
                </a:ext>
              </a:extLst>
            </p:cNvPr>
            <p:cNvSpPr/>
            <p:nvPr/>
          </p:nvSpPr>
          <p:spPr bwMode="auto">
            <a:xfrm>
              <a:off x="1821962" y="4946596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6" name="ValueText4">
              <a:extLst>
                <a:ext uri="{FF2B5EF4-FFF2-40B4-BE49-F238E27FC236}">
                  <a16:creationId xmlns:a16="http://schemas.microsoft.com/office/drawing/2014/main" id="{1184B861-3677-424D-AE62-66BB474C227D}"/>
                </a:ext>
              </a:extLst>
            </p:cNvPr>
            <p:cNvSpPr txBox="1"/>
            <p:nvPr/>
          </p:nvSpPr>
          <p:spPr>
            <a:xfrm>
              <a:off x="899952" y="4911612"/>
              <a:ext cx="838264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8" name="ValueBack4">
              <a:extLst>
                <a:ext uri="{FF2B5EF4-FFF2-40B4-BE49-F238E27FC236}">
                  <a16:creationId xmlns:a16="http://schemas.microsoft.com/office/drawing/2014/main" id="{7BFCCD33-EEC2-4C7B-ABA3-044FFF4C4346}"/>
                </a:ext>
              </a:extLst>
            </p:cNvPr>
            <p:cNvSpPr/>
            <p:nvPr/>
          </p:nvSpPr>
          <p:spPr bwMode="auto">
            <a:xfrm flipH="1">
              <a:off x="6088754" y="4946596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rgbClr val="4E7BB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83840349-2080-4EE0-A7F7-037171E9A8C4}"/>
                </a:ext>
              </a:extLst>
            </p:cNvPr>
            <p:cNvGrpSpPr/>
            <p:nvPr/>
          </p:nvGrpSpPr>
          <p:grpSpPr>
            <a:xfrm>
              <a:off x="6808697" y="4778838"/>
              <a:ext cx="4097000" cy="635536"/>
              <a:chOff x="7788275" y="1889948"/>
              <a:chExt cx="4097000" cy="635536"/>
            </a:xfrm>
          </p:grpSpPr>
          <p:sp>
            <p:nvSpPr>
              <p:cNvPr id="70" name="文本框 2">
                <a:extLst>
                  <a:ext uri="{FF2B5EF4-FFF2-40B4-BE49-F238E27FC236}">
                    <a16:creationId xmlns:a16="http://schemas.microsoft.com/office/drawing/2014/main" id="{FFA91B95-6694-4AFC-8833-9B4F30FAD69B}"/>
                  </a:ext>
                </a:extLst>
              </p:cNvPr>
              <p:cNvSpPr txBox="1"/>
              <p:nvPr/>
            </p:nvSpPr>
            <p:spPr bwMode="auto">
              <a:xfrm>
                <a:off x="7788275" y="1889948"/>
                <a:ext cx="22366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Billboard</a:t>
                </a: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技术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71" name="文本框 3">
                <a:extLst>
                  <a:ext uri="{FF2B5EF4-FFF2-40B4-BE49-F238E27FC236}">
                    <a16:creationId xmlns:a16="http://schemas.microsoft.com/office/drawing/2014/main" id="{D11F1EC4-3590-45E6-901E-8AAE2585A094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以</a:t>
                </a:r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2D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的纹理来模拟</a:t>
                </a:r>
                <a:r>
                  <a:rPr lang="en-US" altLang="zh-CN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3D</a:t>
                </a: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的火焰效果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075EB17-1EE1-468C-AAEA-2395EBCB92FE}"/>
              </a:ext>
            </a:extLst>
          </p:cNvPr>
          <p:cNvGrpSpPr/>
          <p:nvPr/>
        </p:nvGrpSpPr>
        <p:grpSpPr>
          <a:xfrm>
            <a:off x="891820" y="4463710"/>
            <a:ext cx="10007779" cy="635536"/>
            <a:chOff x="897918" y="3881602"/>
            <a:chExt cx="10007779" cy="635536"/>
          </a:xfrm>
        </p:grpSpPr>
        <p:sp>
          <p:nvSpPr>
            <p:cNvPr id="73" name="RelativeShape3">
              <a:extLst>
                <a:ext uri="{FF2B5EF4-FFF2-40B4-BE49-F238E27FC236}">
                  <a16:creationId xmlns:a16="http://schemas.microsoft.com/office/drawing/2014/main" id="{30A82D81-D286-4ED2-8094-4AD2F67F8103}"/>
                </a:ext>
              </a:extLst>
            </p:cNvPr>
            <p:cNvSpPr/>
            <p:nvPr/>
          </p:nvSpPr>
          <p:spPr>
            <a:xfrm>
              <a:off x="1991959" y="4036327"/>
              <a:ext cx="4291349" cy="313053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4" name="ValueShape3">
              <a:extLst>
                <a:ext uri="{FF2B5EF4-FFF2-40B4-BE49-F238E27FC236}">
                  <a16:creationId xmlns:a16="http://schemas.microsoft.com/office/drawing/2014/main" id="{132E3049-5733-49A5-A416-E45F861DD6E8}"/>
                </a:ext>
              </a:extLst>
            </p:cNvPr>
            <p:cNvSpPr/>
            <p:nvPr/>
          </p:nvSpPr>
          <p:spPr>
            <a:xfrm>
              <a:off x="1991959" y="4042499"/>
              <a:ext cx="2660637" cy="31305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5" name="ValueBack3">
              <a:extLst>
                <a:ext uri="{FF2B5EF4-FFF2-40B4-BE49-F238E27FC236}">
                  <a16:creationId xmlns:a16="http://schemas.microsoft.com/office/drawing/2014/main" id="{FFA83C9D-200B-4C40-99E4-095BBA16890F}"/>
                </a:ext>
              </a:extLst>
            </p:cNvPr>
            <p:cNvSpPr/>
            <p:nvPr/>
          </p:nvSpPr>
          <p:spPr bwMode="auto">
            <a:xfrm>
              <a:off x="1821724" y="404901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6" name="ValueText3">
              <a:extLst>
                <a:ext uri="{FF2B5EF4-FFF2-40B4-BE49-F238E27FC236}">
                  <a16:creationId xmlns:a16="http://schemas.microsoft.com/office/drawing/2014/main" id="{25B79A3C-626E-42D2-B390-928D19BFE3FF}"/>
                </a:ext>
              </a:extLst>
            </p:cNvPr>
            <p:cNvSpPr txBox="1"/>
            <p:nvPr/>
          </p:nvSpPr>
          <p:spPr>
            <a:xfrm>
              <a:off x="897918" y="4022093"/>
              <a:ext cx="838263" cy="36933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algn="r"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defRPr>
              </a:lvl1pPr>
            </a:lstStyle>
            <a:p>
              <a:endParaRPr 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8" name="ValueBack3">
              <a:extLst>
                <a:ext uri="{FF2B5EF4-FFF2-40B4-BE49-F238E27FC236}">
                  <a16:creationId xmlns:a16="http://schemas.microsoft.com/office/drawing/2014/main" id="{8794670A-4D53-4C1D-8200-1CC43D86970B}"/>
                </a:ext>
              </a:extLst>
            </p:cNvPr>
            <p:cNvSpPr/>
            <p:nvPr/>
          </p:nvSpPr>
          <p:spPr bwMode="auto">
            <a:xfrm flipH="1">
              <a:off x="6086857" y="4049015"/>
              <a:ext cx="130383" cy="300020"/>
            </a:xfrm>
            <a:custGeom>
              <a:avLst/>
              <a:gdLst>
                <a:gd name="T0" fmla="*/ 39 w 39"/>
                <a:gd name="T1" fmla="*/ 100 h 100"/>
                <a:gd name="T2" fmla="*/ 39 w 39"/>
                <a:gd name="T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" h="100">
                  <a:moveTo>
                    <a:pt x="39" y="100"/>
                  </a:moveTo>
                  <a:cubicBezTo>
                    <a:pt x="39" y="100"/>
                    <a:pt x="0" y="55"/>
                    <a:pt x="39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75000"/>
                </a:scheme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l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0F22191-DD54-4415-B893-1DE21523225B}"/>
                </a:ext>
              </a:extLst>
            </p:cNvPr>
            <p:cNvGrpSpPr/>
            <p:nvPr/>
          </p:nvGrpSpPr>
          <p:grpSpPr>
            <a:xfrm>
              <a:off x="6808697" y="3881602"/>
              <a:ext cx="4097000" cy="635536"/>
              <a:chOff x="7788275" y="1889948"/>
              <a:chExt cx="4097000" cy="635536"/>
            </a:xfrm>
          </p:grpSpPr>
          <p:sp>
            <p:nvSpPr>
              <p:cNvPr id="80" name="文本框 2">
                <a:extLst>
                  <a:ext uri="{FF2B5EF4-FFF2-40B4-BE49-F238E27FC236}">
                    <a16:creationId xmlns:a16="http://schemas.microsoft.com/office/drawing/2014/main" id="{6556AAAA-5929-4B09-9E57-345663A7FCB7}"/>
                  </a:ext>
                </a:extLst>
              </p:cNvPr>
              <p:cNvSpPr txBox="1"/>
              <p:nvPr/>
            </p:nvSpPr>
            <p:spPr bwMode="auto">
              <a:xfrm>
                <a:off x="7788276" y="1889948"/>
                <a:ext cx="14722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Fog</a:t>
                </a:r>
                <a:r>
                  <a:rPr lang="zh-CN" altLang="en-US" sz="2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技术</a:t>
                </a: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81" name="文本框 3">
                <a:extLst>
                  <a:ext uri="{FF2B5EF4-FFF2-40B4-BE49-F238E27FC236}">
                    <a16:creationId xmlns:a16="http://schemas.microsoft.com/office/drawing/2014/main" id="{3942FB98-B383-40FF-AAFF-F76FF6383935}"/>
                  </a:ext>
                </a:extLst>
              </p:cNvPr>
              <p:cNvSpPr txBox="1"/>
              <p:nvPr/>
            </p:nvSpPr>
            <p:spPr bwMode="auto">
              <a:xfrm>
                <a:off x="7788275" y="2217707"/>
                <a:ext cx="4097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rPr>
                  <a:t>使画面更加接近真实</a:t>
                </a:r>
                <a:endPara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82" name="Oval 93">
            <a:extLst>
              <a:ext uri="{FF2B5EF4-FFF2-40B4-BE49-F238E27FC236}">
                <a16:creationId xmlns:a16="http://schemas.microsoft.com/office/drawing/2014/main" id="{6431BE65-8B52-4295-8CDF-5F08990452A9}"/>
              </a:ext>
            </a:extLst>
          </p:cNvPr>
          <p:cNvSpPr/>
          <p:nvPr/>
        </p:nvSpPr>
        <p:spPr>
          <a:xfrm>
            <a:off x="6251505" y="5325547"/>
            <a:ext cx="418353" cy="408915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592" y="505592"/>
                  <a:pt x="556986" y="494217"/>
                  <a:pt x="556986" y="480265"/>
                </a:cubicBezTo>
                <a:cubicBezTo>
                  <a:pt x="556986" y="466401"/>
                  <a:pt x="545592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425" y="353896"/>
                  <a:pt x="405031" y="365271"/>
                  <a:pt x="405031" y="379223"/>
                </a:cubicBezTo>
                <a:cubicBezTo>
                  <a:pt x="405031" y="393087"/>
                  <a:pt x="416425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544" y="404461"/>
                  <a:pt x="607638" y="438497"/>
                  <a:pt x="607638" y="480265"/>
                </a:cubicBezTo>
                <a:cubicBezTo>
                  <a:pt x="607638" y="522121"/>
                  <a:pt x="573544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473" y="455027"/>
                  <a:pt x="354379" y="420991"/>
                  <a:pt x="354379" y="379223"/>
                </a:cubicBezTo>
                <a:cubicBezTo>
                  <a:pt x="354379" y="337367"/>
                  <a:pt x="388473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817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817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3049" y="0"/>
                  <a:pt x="570410" y="92781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839" y="255504"/>
                  <a:pt x="561688" y="247861"/>
                  <a:pt x="557950" y="234353"/>
                </a:cubicBezTo>
                <a:cubicBezTo>
                  <a:pt x="527779" y="127885"/>
                  <a:pt x="420888" y="50568"/>
                  <a:pt x="303762" y="50568"/>
                </a:cubicBezTo>
                <a:cubicBezTo>
                  <a:pt x="164208" y="50568"/>
                  <a:pt x="50642" y="163967"/>
                  <a:pt x="50642" y="303317"/>
                </a:cubicBezTo>
                <a:cubicBezTo>
                  <a:pt x="50642" y="442755"/>
                  <a:pt x="164208" y="556154"/>
                  <a:pt x="303762" y="556154"/>
                </a:cubicBezTo>
                <a:cubicBezTo>
                  <a:pt x="317824" y="556154"/>
                  <a:pt x="329127" y="567441"/>
                  <a:pt x="329127" y="581394"/>
                </a:cubicBezTo>
                <a:cubicBezTo>
                  <a:pt x="329127" y="595347"/>
                  <a:pt x="317824" y="606722"/>
                  <a:pt x="303762" y="606722"/>
                </a:cubicBezTo>
                <a:cubicBezTo>
                  <a:pt x="136261" y="606722"/>
                  <a:pt x="0" y="470661"/>
                  <a:pt x="0" y="303317"/>
                </a:cubicBezTo>
                <a:cubicBezTo>
                  <a:pt x="0" y="136061"/>
                  <a:pt x="136261" y="0"/>
                  <a:pt x="303762" y="0"/>
                </a:cubicBezTo>
                <a:close/>
              </a:path>
            </a:pathLst>
          </a:cu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77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662A649-86B0-49D9-9DAE-C385536B87A7}"/>
              </a:ext>
            </a:extLst>
          </p:cNvPr>
          <p:cNvSpPr/>
          <p:nvPr/>
        </p:nvSpPr>
        <p:spPr>
          <a:xfrm>
            <a:off x="4655081" y="1343025"/>
            <a:ext cx="3223865" cy="516254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F09AED0-4F0C-48EA-B527-D063B899774B}"/>
              </a:ext>
            </a:extLst>
          </p:cNvPr>
          <p:cNvSpPr/>
          <p:nvPr/>
        </p:nvSpPr>
        <p:spPr>
          <a:xfrm>
            <a:off x="1006135" y="1343025"/>
            <a:ext cx="3093179" cy="5162548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2BB846E-47AB-4653-9341-DF4FCB14CD95}"/>
              </a:ext>
            </a:extLst>
          </p:cNvPr>
          <p:cNvSpPr/>
          <p:nvPr/>
        </p:nvSpPr>
        <p:spPr>
          <a:xfrm>
            <a:off x="8304822" y="1343025"/>
            <a:ext cx="3106128" cy="516254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D7392AD-7957-4BEE-9C50-7D4F1A9248AF}"/>
              </a:ext>
            </a:extLst>
          </p:cNvPr>
          <p:cNvSpPr/>
          <p:nvPr/>
        </p:nvSpPr>
        <p:spPr>
          <a:xfrm>
            <a:off x="5160118" y="5411904"/>
            <a:ext cx="2221727" cy="625619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A460B035-8415-4B71-851B-6E904CAD7B04}"/>
              </a:ext>
            </a:extLst>
          </p:cNvPr>
          <p:cNvSpPr/>
          <p:nvPr/>
        </p:nvSpPr>
        <p:spPr>
          <a:xfrm>
            <a:off x="1474489" y="5394317"/>
            <a:ext cx="2142774" cy="643205"/>
          </a:xfrm>
          <a:prstGeom prst="roundRect">
            <a:avLst>
              <a:gd name="adj" fmla="val 50000"/>
            </a:avLst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3E1AA1C-B453-4F42-B334-B7518E9751A7}"/>
              </a:ext>
            </a:extLst>
          </p:cNvPr>
          <p:cNvSpPr/>
          <p:nvPr/>
        </p:nvSpPr>
        <p:spPr>
          <a:xfrm>
            <a:off x="8832776" y="5394318"/>
            <a:ext cx="2073783" cy="643205"/>
          </a:xfrm>
          <a:prstGeom prst="roundRect">
            <a:avLst>
              <a:gd name="adj" fmla="val 50000"/>
            </a:avLst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0" name="文本框 2">
            <a:extLst>
              <a:ext uri="{FF2B5EF4-FFF2-40B4-BE49-F238E27FC236}">
                <a16:creationId xmlns:a16="http://schemas.microsoft.com/office/drawing/2014/main" id="{EE491B3F-EADF-47D4-AC58-CEABD9644A1C}"/>
              </a:ext>
            </a:extLst>
          </p:cNvPr>
          <p:cNvSpPr txBox="1"/>
          <p:nvPr/>
        </p:nvSpPr>
        <p:spPr bwMode="auto">
          <a:xfrm>
            <a:off x="5285145" y="5524659"/>
            <a:ext cx="1971675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Ballcontroller.cs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6A240860-BC7D-4F1B-9E00-647E2D3622F3}"/>
              </a:ext>
            </a:extLst>
          </p:cNvPr>
          <p:cNvSpPr txBox="1"/>
          <p:nvPr/>
        </p:nvSpPr>
        <p:spPr bwMode="auto">
          <a:xfrm>
            <a:off x="4718447" y="2692767"/>
            <a:ext cx="3027797" cy="186512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调整质量与摩擦系数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音效播放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得分判断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检查点 终点判断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3DE58D90-E3AA-4A91-BCDF-7DB47DA6AF23}"/>
              </a:ext>
            </a:extLst>
          </p:cNvPr>
          <p:cNvSpPr txBox="1"/>
          <p:nvPr/>
        </p:nvSpPr>
        <p:spPr bwMode="auto">
          <a:xfrm>
            <a:off x="1488187" y="5524658"/>
            <a:ext cx="2142773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CameraFollow.cs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DC628458-0D50-4334-9A04-1FC1054D6625}"/>
              </a:ext>
            </a:extLst>
          </p:cNvPr>
          <p:cNvSpPr txBox="1"/>
          <p:nvPr/>
        </p:nvSpPr>
        <p:spPr bwMode="auto">
          <a:xfrm>
            <a:off x="1286526" y="2970539"/>
            <a:ext cx="2518699" cy="142192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相机移动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捕捉跟随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角度旋转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0AF41457-A46D-410C-90EA-027CBAEF94D3}"/>
              </a:ext>
            </a:extLst>
          </p:cNvPr>
          <p:cNvSpPr txBox="1"/>
          <p:nvPr/>
        </p:nvSpPr>
        <p:spPr bwMode="auto">
          <a:xfrm>
            <a:off x="9139867" y="5545555"/>
            <a:ext cx="1459602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Global.cs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084D3DD9-D46B-4188-B1B0-E0DA736F72AF}"/>
              </a:ext>
            </a:extLst>
          </p:cNvPr>
          <p:cNvSpPr txBox="1"/>
          <p:nvPr/>
        </p:nvSpPr>
        <p:spPr bwMode="auto">
          <a:xfrm>
            <a:off x="8639083" y="2970540"/>
            <a:ext cx="2437605" cy="142192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存储全局数值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死亡</a:t>
            </a: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逻辑</a:t>
            </a:r>
            <a:endParaRPr lang="en-US" altLang="zh-CN" sz="2400" dirty="0" smtClean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胜利处理逻辑</a:t>
            </a:r>
            <a:endParaRPr lang="en-US" altLang="zh-CN" sz="24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17">
            <a:extLst>
              <a:ext uri="{FF2B5EF4-FFF2-40B4-BE49-F238E27FC236}">
                <a16:creationId xmlns:a16="http://schemas.microsoft.com/office/drawing/2014/main" id="{F6637AC1-BADE-4955-BEF7-5FAEB1B9F3F3}"/>
              </a:ext>
            </a:extLst>
          </p:cNvPr>
          <p:cNvSpPr/>
          <p:nvPr/>
        </p:nvSpPr>
        <p:spPr>
          <a:xfrm>
            <a:off x="5862058" y="1590561"/>
            <a:ext cx="740576" cy="708532"/>
          </a:xfrm>
          <a:custGeom>
            <a:avLst/>
            <a:gdLst>
              <a:gd name="connsiteX0" fmla="*/ 531631 w 607639"/>
              <a:gd name="connsiteY0" fmla="*/ 404551 h 556126"/>
              <a:gd name="connsiteX1" fmla="*/ 556997 w 607639"/>
              <a:gd name="connsiteY1" fmla="*/ 429784 h 556126"/>
              <a:gd name="connsiteX2" fmla="*/ 556997 w 607639"/>
              <a:gd name="connsiteY2" fmla="*/ 455017 h 556126"/>
              <a:gd name="connsiteX3" fmla="*/ 582273 w 607639"/>
              <a:gd name="connsiteY3" fmla="*/ 455017 h 556126"/>
              <a:gd name="connsiteX4" fmla="*/ 607639 w 607639"/>
              <a:gd name="connsiteY4" fmla="*/ 480339 h 556126"/>
              <a:gd name="connsiteX5" fmla="*/ 582273 w 607639"/>
              <a:gd name="connsiteY5" fmla="*/ 505572 h 556126"/>
              <a:gd name="connsiteX6" fmla="*/ 556997 w 607639"/>
              <a:gd name="connsiteY6" fmla="*/ 505572 h 556126"/>
              <a:gd name="connsiteX7" fmla="*/ 556997 w 607639"/>
              <a:gd name="connsiteY7" fmla="*/ 530893 h 556126"/>
              <a:gd name="connsiteX8" fmla="*/ 531631 w 607639"/>
              <a:gd name="connsiteY8" fmla="*/ 556126 h 556126"/>
              <a:gd name="connsiteX9" fmla="*/ 506354 w 607639"/>
              <a:gd name="connsiteY9" fmla="*/ 530893 h 556126"/>
              <a:gd name="connsiteX10" fmla="*/ 506354 w 607639"/>
              <a:gd name="connsiteY10" fmla="*/ 505572 h 556126"/>
              <a:gd name="connsiteX11" fmla="*/ 480989 w 607639"/>
              <a:gd name="connsiteY11" fmla="*/ 505572 h 556126"/>
              <a:gd name="connsiteX12" fmla="*/ 455712 w 607639"/>
              <a:gd name="connsiteY12" fmla="*/ 480339 h 556126"/>
              <a:gd name="connsiteX13" fmla="*/ 480989 w 607639"/>
              <a:gd name="connsiteY13" fmla="*/ 455017 h 556126"/>
              <a:gd name="connsiteX14" fmla="*/ 506354 w 607639"/>
              <a:gd name="connsiteY14" fmla="*/ 455017 h 556126"/>
              <a:gd name="connsiteX15" fmla="*/ 506354 w 607639"/>
              <a:gd name="connsiteY15" fmla="*/ 429784 h 556126"/>
              <a:gd name="connsiteX16" fmla="*/ 531631 w 607639"/>
              <a:gd name="connsiteY16" fmla="*/ 404551 h 556126"/>
              <a:gd name="connsiteX17" fmla="*/ 126541 w 607639"/>
              <a:gd name="connsiteY17" fmla="*/ 353956 h 556126"/>
              <a:gd name="connsiteX18" fmla="*/ 430431 w 607639"/>
              <a:gd name="connsiteY18" fmla="*/ 353956 h 556126"/>
              <a:gd name="connsiteX19" fmla="*/ 455711 w 607639"/>
              <a:gd name="connsiteY19" fmla="*/ 379209 h 556126"/>
              <a:gd name="connsiteX20" fmla="*/ 430431 w 607639"/>
              <a:gd name="connsiteY20" fmla="*/ 404551 h 556126"/>
              <a:gd name="connsiteX21" fmla="*/ 126541 w 607639"/>
              <a:gd name="connsiteY21" fmla="*/ 404551 h 556126"/>
              <a:gd name="connsiteX22" fmla="*/ 101261 w 607639"/>
              <a:gd name="connsiteY22" fmla="*/ 379209 h 556126"/>
              <a:gd name="connsiteX23" fmla="*/ 126541 w 607639"/>
              <a:gd name="connsiteY23" fmla="*/ 353956 h 556126"/>
              <a:gd name="connsiteX24" fmla="*/ 177203 w 607639"/>
              <a:gd name="connsiteY24" fmla="*/ 252836 h 556126"/>
              <a:gd name="connsiteX25" fmla="*/ 379769 w 607639"/>
              <a:gd name="connsiteY25" fmla="*/ 252836 h 556126"/>
              <a:gd name="connsiteX26" fmla="*/ 405045 w 607639"/>
              <a:gd name="connsiteY26" fmla="*/ 278054 h 556126"/>
              <a:gd name="connsiteX27" fmla="*/ 379769 w 607639"/>
              <a:gd name="connsiteY27" fmla="*/ 303361 h 556126"/>
              <a:gd name="connsiteX28" fmla="*/ 177203 w 607639"/>
              <a:gd name="connsiteY28" fmla="*/ 303361 h 556126"/>
              <a:gd name="connsiteX29" fmla="*/ 151927 w 607639"/>
              <a:gd name="connsiteY29" fmla="*/ 278054 h 556126"/>
              <a:gd name="connsiteX30" fmla="*/ 177203 w 607639"/>
              <a:gd name="connsiteY30" fmla="*/ 252836 h 556126"/>
              <a:gd name="connsiteX31" fmla="*/ 430424 w 607639"/>
              <a:gd name="connsiteY31" fmla="*/ 101120 h 556126"/>
              <a:gd name="connsiteX32" fmla="*/ 455712 w 607639"/>
              <a:gd name="connsiteY32" fmla="*/ 126373 h 556126"/>
              <a:gd name="connsiteX33" fmla="*/ 455712 w 607639"/>
              <a:gd name="connsiteY33" fmla="*/ 126462 h 556126"/>
              <a:gd name="connsiteX34" fmla="*/ 430424 w 607639"/>
              <a:gd name="connsiteY34" fmla="*/ 151715 h 556126"/>
              <a:gd name="connsiteX35" fmla="*/ 405046 w 607639"/>
              <a:gd name="connsiteY35" fmla="*/ 126462 h 556126"/>
              <a:gd name="connsiteX36" fmla="*/ 430424 w 607639"/>
              <a:gd name="connsiteY36" fmla="*/ 101120 h 556126"/>
              <a:gd name="connsiteX37" fmla="*/ 329126 w 607639"/>
              <a:gd name="connsiteY37" fmla="*/ 101120 h 556126"/>
              <a:gd name="connsiteX38" fmla="*/ 354379 w 607639"/>
              <a:gd name="connsiteY38" fmla="*/ 126373 h 556126"/>
              <a:gd name="connsiteX39" fmla="*/ 354379 w 607639"/>
              <a:gd name="connsiteY39" fmla="*/ 126462 h 556126"/>
              <a:gd name="connsiteX40" fmla="*/ 329126 w 607639"/>
              <a:gd name="connsiteY40" fmla="*/ 151715 h 556126"/>
              <a:gd name="connsiteX41" fmla="*/ 303784 w 607639"/>
              <a:gd name="connsiteY41" fmla="*/ 126462 h 556126"/>
              <a:gd name="connsiteX42" fmla="*/ 329126 w 607639"/>
              <a:gd name="connsiteY42" fmla="*/ 101120 h 556126"/>
              <a:gd name="connsiteX43" fmla="*/ 227856 w 607639"/>
              <a:gd name="connsiteY43" fmla="*/ 101120 h 556126"/>
              <a:gd name="connsiteX44" fmla="*/ 253118 w 607639"/>
              <a:gd name="connsiteY44" fmla="*/ 126373 h 556126"/>
              <a:gd name="connsiteX45" fmla="*/ 253118 w 607639"/>
              <a:gd name="connsiteY45" fmla="*/ 126462 h 556126"/>
              <a:gd name="connsiteX46" fmla="*/ 227856 w 607639"/>
              <a:gd name="connsiteY46" fmla="*/ 151715 h 556126"/>
              <a:gd name="connsiteX47" fmla="*/ 202593 w 607639"/>
              <a:gd name="connsiteY47" fmla="*/ 126462 h 556126"/>
              <a:gd name="connsiteX48" fmla="*/ 227856 w 607639"/>
              <a:gd name="connsiteY48" fmla="*/ 101120 h 556126"/>
              <a:gd name="connsiteX49" fmla="*/ 25276 w 607639"/>
              <a:gd name="connsiteY49" fmla="*/ 0 h 556126"/>
              <a:gd name="connsiteX50" fmla="*/ 531608 w 607639"/>
              <a:gd name="connsiteY50" fmla="*/ 0 h 556126"/>
              <a:gd name="connsiteX51" fmla="*/ 556973 w 607639"/>
              <a:gd name="connsiteY51" fmla="*/ 25329 h 556126"/>
              <a:gd name="connsiteX52" fmla="*/ 556973 w 607639"/>
              <a:gd name="connsiteY52" fmla="*/ 328654 h 556126"/>
              <a:gd name="connsiteX53" fmla="*/ 531608 w 607639"/>
              <a:gd name="connsiteY53" fmla="*/ 353983 h 556126"/>
              <a:gd name="connsiteX54" fmla="*/ 506331 w 607639"/>
              <a:gd name="connsiteY54" fmla="*/ 328654 h 556126"/>
              <a:gd name="connsiteX55" fmla="*/ 506331 w 607639"/>
              <a:gd name="connsiteY55" fmla="*/ 50569 h 556126"/>
              <a:gd name="connsiteX56" fmla="*/ 50642 w 607639"/>
              <a:gd name="connsiteY56" fmla="*/ 50569 h 556126"/>
              <a:gd name="connsiteX57" fmla="*/ 50642 w 607639"/>
              <a:gd name="connsiteY57" fmla="*/ 455032 h 556126"/>
              <a:gd name="connsiteX58" fmla="*/ 379770 w 607639"/>
              <a:gd name="connsiteY58" fmla="*/ 455032 h 556126"/>
              <a:gd name="connsiteX59" fmla="*/ 405047 w 607639"/>
              <a:gd name="connsiteY59" fmla="*/ 480361 h 556126"/>
              <a:gd name="connsiteX60" fmla="*/ 379770 w 607639"/>
              <a:gd name="connsiteY60" fmla="*/ 505601 h 556126"/>
              <a:gd name="connsiteX61" fmla="*/ 25276 w 607639"/>
              <a:gd name="connsiteY61" fmla="*/ 505601 h 556126"/>
              <a:gd name="connsiteX62" fmla="*/ 0 w 607639"/>
              <a:gd name="connsiteY62" fmla="*/ 480361 h 556126"/>
              <a:gd name="connsiteX63" fmla="*/ 0 w 607639"/>
              <a:gd name="connsiteY63" fmla="*/ 25329 h 556126"/>
              <a:gd name="connsiteX64" fmla="*/ 25276 w 607639"/>
              <a:gd name="connsiteY64" fmla="*/ 0 h 55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639" h="556126">
                <a:moveTo>
                  <a:pt x="531631" y="404551"/>
                </a:moveTo>
                <a:cubicBezTo>
                  <a:pt x="545604" y="404551"/>
                  <a:pt x="556997" y="415835"/>
                  <a:pt x="556997" y="429784"/>
                </a:cubicBezTo>
                <a:lnTo>
                  <a:pt x="556997" y="455017"/>
                </a:lnTo>
                <a:lnTo>
                  <a:pt x="582273" y="455017"/>
                </a:lnTo>
                <a:cubicBezTo>
                  <a:pt x="596247" y="455017"/>
                  <a:pt x="607639" y="466390"/>
                  <a:pt x="607639" y="480339"/>
                </a:cubicBezTo>
                <a:cubicBezTo>
                  <a:pt x="607639" y="494288"/>
                  <a:pt x="596247" y="505572"/>
                  <a:pt x="582273" y="505572"/>
                </a:cubicBezTo>
                <a:lnTo>
                  <a:pt x="556997" y="505572"/>
                </a:lnTo>
                <a:lnTo>
                  <a:pt x="556997" y="530893"/>
                </a:lnTo>
                <a:cubicBezTo>
                  <a:pt x="556997" y="544843"/>
                  <a:pt x="545604" y="556126"/>
                  <a:pt x="531631" y="556126"/>
                </a:cubicBezTo>
                <a:cubicBezTo>
                  <a:pt x="517658" y="556126"/>
                  <a:pt x="506354" y="544843"/>
                  <a:pt x="506354" y="530893"/>
                </a:cubicBezTo>
                <a:lnTo>
                  <a:pt x="506354" y="505572"/>
                </a:lnTo>
                <a:lnTo>
                  <a:pt x="480989" y="505572"/>
                </a:lnTo>
                <a:cubicBezTo>
                  <a:pt x="467015" y="505572"/>
                  <a:pt x="455712" y="494288"/>
                  <a:pt x="455712" y="480339"/>
                </a:cubicBezTo>
                <a:cubicBezTo>
                  <a:pt x="455712" y="466390"/>
                  <a:pt x="467015" y="455017"/>
                  <a:pt x="480989" y="455017"/>
                </a:cubicBezTo>
                <a:lnTo>
                  <a:pt x="506354" y="455017"/>
                </a:lnTo>
                <a:lnTo>
                  <a:pt x="506354" y="429784"/>
                </a:lnTo>
                <a:cubicBezTo>
                  <a:pt x="506354" y="415835"/>
                  <a:pt x="517658" y="404551"/>
                  <a:pt x="531631" y="404551"/>
                </a:cubicBezTo>
                <a:close/>
                <a:moveTo>
                  <a:pt x="126541" y="353956"/>
                </a:moveTo>
                <a:lnTo>
                  <a:pt x="430431" y="353956"/>
                </a:lnTo>
                <a:cubicBezTo>
                  <a:pt x="444406" y="353956"/>
                  <a:pt x="455711" y="365248"/>
                  <a:pt x="455711" y="379209"/>
                </a:cubicBezTo>
                <a:cubicBezTo>
                  <a:pt x="455711" y="393169"/>
                  <a:pt x="444406" y="404551"/>
                  <a:pt x="430431" y="404551"/>
                </a:cubicBezTo>
                <a:lnTo>
                  <a:pt x="126541" y="404551"/>
                </a:lnTo>
                <a:cubicBezTo>
                  <a:pt x="112566" y="404551"/>
                  <a:pt x="101261" y="393169"/>
                  <a:pt x="101261" y="379209"/>
                </a:cubicBezTo>
                <a:cubicBezTo>
                  <a:pt x="101261" y="365248"/>
                  <a:pt x="112566" y="353956"/>
                  <a:pt x="126541" y="353956"/>
                </a:cubicBezTo>
                <a:close/>
                <a:moveTo>
                  <a:pt x="177203" y="252836"/>
                </a:moveTo>
                <a:lnTo>
                  <a:pt x="379769" y="252836"/>
                </a:lnTo>
                <a:cubicBezTo>
                  <a:pt x="393742" y="252836"/>
                  <a:pt x="405045" y="264113"/>
                  <a:pt x="405045" y="278054"/>
                </a:cubicBezTo>
                <a:cubicBezTo>
                  <a:pt x="405045" y="291995"/>
                  <a:pt x="393742" y="303361"/>
                  <a:pt x="379769" y="303361"/>
                </a:cubicBezTo>
                <a:lnTo>
                  <a:pt x="177203" y="303361"/>
                </a:lnTo>
                <a:cubicBezTo>
                  <a:pt x="163230" y="303361"/>
                  <a:pt x="151927" y="291995"/>
                  <a:pt x="151927" y="278054"/>
                </a:cubicBezTo>
                <a:cubicBezTo>
                  <a:pt x="151927" y="264113"/>
                  <a:pt x="163230" y="252836"/>
                  <a:pt x="177203" y="252836"/>
                </a:cubicBezTo>
                <a:close/>
                <a:moveTo>
                  <a:pt x="430424" y="101120"/>
                </a:moveTo>
                <a:cubicBezTo>
                  <a:pt x="444403" y="101120"/>
                  <a:pt x="455712" y="112412"/>
                  <a:pt x="455712" y="126373"/>
                </a:cubicBezTo>
                <a:lnTo>
                  <a:pt x="455712" y="126462"/>
                </a:lnTo>
                <a:cubicBezTo>
                  <a:pt x="455712" y="140422"/>
                  <a:pt x="444403" y="151715"/>
                  <a:pt x="430424" y="151715"/>
                </a:cubicBezTo>
                <a:cubicBezTo>
                  <a:pt x="416355" y="151715"/>
                  <a:pt x="405046" y="140422"/>
                  <a:pt x="405046" y="126462"/>
                </a:cubicBezTo>
                <a:cubicBezTo>
                  <a:pt x="405046" y="112501"/>
                  <a:pt x="416355" y="101120"/>
                  <a:pt x="430424" y="101120"/>
                </a:cubicBezTo>
                <a:close/>
                <a:moveTo>
                  <a:pt x="329126" y="101120"/>
                </a:moveTo>
                <a:cubicBezTo>
                  <a:pt x="343086" y="101120"/>
                  <a:pt x="354379" y="112412"/>
                  <a:pt x="354379" y="126373"/>
                </a:cubicBezTo>
                <a:lnTo>
                  <a:pt x="354379" y="126462"/>
                </a:lnTo>
                <a:cubicBezTo>
                  <a:pt x="354379" y="140422"/>
                  <a:pt x="343086" y="151715"/>
                  <a:pt x="329126" y="151715"/>
                </a:cubicBezTo>
                <a:cubicBezTo>
                  <a:pt x="315166" y="151715"/>
                  <a:pt x="303784" y="140422"/>
                  <a:pt x="303784" y="126462"/>
                </a:cubicBezTo>
                <a:cubicBezTo>
                  <a:pt x="303784" y="112501"/>
                  <a:pt x="315166" y="101120"/>
                  <a:pt x="329126" y="101120"/>
                </a:cubicBezTo>
                <a:close/>
                <a:moveTo>
                  <a:pt x="227856" y="101120"/>
                </a:moveTo>
                <a:cubicBezTo>
                  <a:pt x="241821" y="101120"/>
                  <a:pt x="253118" y="112412"/>
                  <a:pt x="253118" y="126373"/>
                </a:cubicBezTo>
                <a:lnTo>
                  <a:pt x="253118" y="126462"/>
                </a:lnTo>
                <a:cubicBezTo>
                  <a:pt x="253118" y="140422"/>
                  <a:pt x="241821" y="151715"/>
                  <a:pt x="227856" y="151715"/>
                </a:cubicBezTo>
                <a:cubicBezTo>
                  <a:pt x="213890" y="151715"/>
                  <a:pt x="202593" y="140422"/>
                  <a:pt x="202593" y="126462"/>
                </a:cubicBezTo>
                <a:cubicBezTo>
                  <a:pt x="202593" y="112501"/>
                  <a:pt x="213890" y="101120"/>
                  <a:pt x="227856" y="101120"/>
                </a:cubicBezTo>
                <a:close/>
                <a:moveTo>
                  <a:pt x="25276" y="0"/>
                </a:moveTo>
                <a:lnTo>
                  <a:pt x="531608" y="0"/>
                </a:lnTo>
                <a:cubicBezTo>
                  <a:pt x="545581" y="0"/>
                  <a:pt x="556973" y="11376"/>
                  <a:pt x="556973" y="25329"/>
                </a:cubicBezTo>
                <a:lnTo>
                  <a:pt x="556973" y="328654"/>
                </a:lnTo>
                <a:cubicBezTo>
                  <a:pt x="556973" y="342607"/>
                  <a:pt x="545581" y="353983"/>
                  <a:pt x="531608" y="353983"/>
                </a:cubicBezTo>
                <a:cubicBezTo>
                  <a:pt x="517634" y="353983"/>
                  <a:pt x="506331" y="342607"/>
                  <a:pt x="506331" y="328654"/>
                </a:cubicBezTo>
                <a:lnTo>
                  <a:pt x="506331" y="50569"/>
                </a:lnTo>
                <a:lnTo>
                  <a:pt x="50642" y="50569"/>
                </a:lnTo>
                <a:lnTo>
                  <a:pt x="50642" y="455032"/>
                </a:lnTo>
                <a:lnTo>
                  <a:pt x="379770" y="455032"/>
                </a:lnTo>
                <a:cubicBezTo>
                  <a:pt x="393744" y="455032"/>
                  <a:pt x="405047" y="466408"/>
                  <a:pt x="405047" y="480361"/>
                </a:cubicBezTo>
                <a:cubicBezTo>
                  <a:pt x="405047" y="494314"/>
                  <a:pt x="393744" y="505601"/>
                  <a:pt x="379770" y="505601"/>
                </a:cubicBezTo>
                <a:lnTo>
                  <a:pt x="25276" y="505601"/>
                </a:lnTo>
                <a:cubicBezTo>
                  <a:pt x="11303" y="505601"/>
                  <a:pt x="0" y="494314"/>
                  <a:pt x="0" y="480361"/>
                </a:cubicBezTo>
                <a:lnTo>
                  <a:pt x="0" y="25329"/>
                </a:lnTo>
                <a:cubicBezTo>
                  <a:pt x="0" y="11376"/>
                  <a:pt x="11303" y="0"/>
                  <a:pt x="25276" y="0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03F3A2FA-F316-4663-8EF8-E0B63871F897}"/>
              </a:ext>
            </a:extLst>
          </p:cNvPr>
          <p:cNvSpPr/>
          <p:nvPr/>
        </p:nvSpPr>
        <p:spPr>
          <a:xfrm>
            <a:off x="2148923" y="1527129"/>
            <a:ext cx="714258" cy="771963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7" name="Oval 19">
            <a:extLst>
              <a:ext uri="{FF2B5EF4-FFF2-40B4-BE49-F238E27FC236}">
                <a16:creationId xmlns:a16="http://schemas.microsoft.com/office/drawing/2014/main" id="{D82429E7-65AD-4061-98BF-CDEED45D193F}"/>
              </a:ext>
            </a:extLst>
          </p:cNvPr>
          <p:cNvSpPr/>
          <p:nvPr/>
        </p:nvSpPr>
        <p:spPr>
          <a:xfrm>
            <a:off x="9543088" y="1578908"/>
            <a:ext cx="691261" cy="720185"/>
          </a:xfrm>
          <a:custGeom>
            <a:avLst/>
            <a:gdLst>
              <a:gd name="connsiteX0" fmla="*/ 407586 w 606580"/>
              <a:gd name="connsiteY0" fmla="*/ 252695 h 548858"/>
              <a:gd name="connsiteX1" fmla="*/ 502285 w 606580"/>
              <a:gd name="connsiteY1" fmla="*/ 252695 h 548858"/>
              <a:gd name="connsiteX2" fmla="*/ 502285 w 606580"/>
              <a:gd name="connsiteY2" fmla="*/ 346759 h 548858"/>
              <a:gd name="connsiteX3" fmla="*/ 407586 w 606580"/>
              <a:gd name="connsiteY3" fmla="*/ 346759 h 548858"/>
              <a:gd name="connsiteX4" fmla="*/ 104296 w 606580"/>
              <a:gd name="connsiteY4" fmla="*/ 205698 h 548858"/>
              <a:gd name="connsiteX5" fmla="*/ 199065 w 606580"/>
              <a:gd name="connsiteY5" fmla="*/ 205698 h 548858"/>
              <a:gd name="connsiteX6" fmla="*/ 199065 w 606580"/>
              <a:gd name="connsiteY6" fmla="*/ 346758 h 548858"/>
              <a:gd name="connsiteX7" fmla="*/ 104296 w 606580"/>
              <a:gd name="connsiteY7" fmla="*/ 346758 h 548858"/>
              <a:gd name="connsiteX8" fmla="*/ 255870 w 606580"/>
              <a:gd name="connsiteY8" fmla="*/ 96040 h 548858"/>
              <a:gd name="connsiteX9" fmla="*/ 350710 w 606580"/>
              <a:gd name="connsiteY9" fmla="*/ 96040 h 548858"/>
              <a:gd name="connsiteX10" fmla="*/ 350710 w 606580"/>
              <a:gd name="connsiteY10" fmla="*/ 346759 h 548858"/>
              <a:gd name="connsiteX11" fmla="*/ 255870 w 606580"/>
              <a:gd name="connsiteY11" fmla="*/ 346759 h 548858"/>
              <a:gd name="connsiteX12" fmla="*/ 37882 w 606580"/>
              <a:gd name="connsiteY12" fmla="*/ 37913 h 548858"/>
              <a:gd name="connsiteX13" fmla="*/ 37882 w 606580"/>
              <a:gd name="connsiteY13" fmla="*/ 405363 h 548858"/>
              <a:gd name="connsiteX14" fmla="*/ 568698 w 606580"/>
              <a:gd name="connsiteY14" fmla="*/ 405363 h 548858"/>
              <a:gd name="connsiteX15" fmla="*/ 568698 w 606580"/>
              <a:gd name="connsiteY15" fmla="*/ 37913 h 548858"/>
              <a:gd name="connsiteX16" fmla="*/ 18941 w 606580"/>
              <a:gd name="connsiteY16" fmla="*/ 0 h 548858"/>
              <a:gd name="connsiteX17" fmla="*/ 587639 w 606580"/>
              <a:gd name="connsiteY17" fmla="*/ 0 h 548858"/>
              <a:gd name="connsiteX18" fmla="*/ 606580 w 606580"/>
              <a:gd name="connsiteY18" fmla="*/ 18910 h 548858"/>
              <a:gd name="connsiteX19" fmla="*/ 606580 w 606580"/>
              <a:gd name="connsiteY19" fmla="*/ 424274 h 548858"/>
              <a:gd name="connsiteX20" fmla="*/ 587639 w 606580"/>
              <a:gd name="connsiteY20" fmla="*/ 443184 h 548858"/>
              <a:gd name="connsiteX21" fmla="*/ 322278 w 606580"/>
              <a:gd name="connsiteY21" fmla="*/ 443184 h 548858"/>
              <a:gd name="connsiteX22" fmla="*/ 322278 w 606580"/>
              <a:gd name="connsiteY22" fmla="*/ 511038 h 548858"/>
              <a:gd name="connsiteX23" fmla="*/ 450223 w 606580"/>
              <a:gd name="connsiteY23" fmla="*/ 511038 h 548858"/>
              <a:gd name="connsiteX24" fmla="*/ 450223 w 606580"/>
              <a:gd name="connsiteY24" fmla="*/ 548858 h 548858"/>
              <a:gd name="connsiteX25" fmla="*/ 156357 w 606580"/>
              <a:gd name="connsiteY25" fmla="*/ 548858 h 548858"/>
              <a:gd name="connsiteX26" fmla="*/ 156357 w 606580"/>
              <a:gd name="connsiteY26" fmla="*/ 511038 h 548858"/>
              <a:gd name="connsiteX27" fmla="*/ 284302 w 606580"/>
              <a:gd name="connsiteY27" fmla="*/ 511038 h 548858"/>
              <a:gd name="connsiteX28" fmla="*/ 284302 w 606580"/>
              <a:gd name="connsiteY28" fmla="*/ 443184 h 548858"/>
              <a:gd name="connsiteX29" fmla="*/ 18941 w 606580"/>
              <a:gd name="connsiteY29" fmla="*/ 443184 h 548858"/>
              <a:gd name="connsiteX30" fmla="*/ 0 w 606580"/>
              <a:gd name="connsiteY30" fmla="*/ 424274 h 548858"/>
              <a:gd name="connsiteX31" fmla="*/ 0 w 606580"/>
              <a:gd name="connsiteY31" fmla="*/ 18910 h 548858"/>
              <a:gd name="connsiteX32" fmla="*/ 18941 w 606580"/>
              <a:gd name="connsiteY32" fmla="*/ 0 h 54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6580" h="548858">
                <a:moveTo>
                  <a:pt x="407586" y="252695"/>
                </a:moveTo>
                <a:lnTo>
                  <a:pt x="502285" y="252695"/>
                </a:lnTo>
                <a:lnTo>
                  <a:pt x="502285" y="346759"/>
                </a:lnTo>
                <a:lnTo>
                  <a:pt x="407586" y="346759"/>
                </a:lnTo>
                <a:close/>
                <a:moveTo>
                  <a:pt x="104296" y="205698"/>
                </a:moveTo>
                <a:lnTo>
                  <a:pt x="199065" y="205698"/>
                </a:lnTo>
                <a:lnTo>
                  <a:pt x="199065" y="346758"/>
                </a:lnTo>
                <a:lnTo>
                  <a:pt x="104296" y="346758"/>
                </a:lnTo>
                <a:close/>
                <a:moveTo>
                  <a:pt x="255870" y="96040"/>
                </a:moveTo>
                <a:lnTo>
                  <a:pt x="350710" y="96040"/>
                </a:lnTo>
                <a:lnTo>
                  <a:pt x="350710" y="346759"/>
                </a:lnTo>
                <a:lnTo>
                  <a:pt x="255870" y="346759"/>
                </a:lnTo>
                <a:close/>
                <a:moveTo>
                  <a:pt x="37882" y="37913"/>
                </a:moveTo>
                <a:lnTo>
                  <a:pt x="37882" y="405363"/>
                </a:lnTo>
                <a:lnTo>
                  <a:pt x="568698" y="405363"/>
                </a:lnTo>
                <a:lnTo>
                  <a:pt x="568698" y="37913"/>
                </a:lnTo>
                <a:close/>
                <a:moveTo>
                  <a:pt x="18941" y="0"/>
                </a:moveTo>
                <a:lnTo>
                  <a:pt x="587639" y="0"/>
                </a:lnTo>
                <a:cubicBezTo>
                  <a:pt x="598038" y="0"/>
                  <a:pt x="606580" y="8528"/>
                  <a:pt x="606580" y="18910"/>
                </a:cubicBezTo>
                <a:lnTo>
                  <a:pt x="606580" y="424274"/>
                </a:lnTo>
                <a:cubicBezTo>
                  <a:pt x="606580" y="434656"/>
                  <a:pt x="598038" y="443184"/>
                  <a:pt x="587639" y="443184"/>
                </a:cubicBezTo>
                <a:lnTo>
                  <a:pt x="322278" y="443184"/>
                </a:lnTo>
                <a:lnTo>
                  <a:pt x="322278" y="511038"/>
                </a:lnTo>
                <a:lnTo>
                  <a:pt x="450223" y="511038"/>
                </a:lnTo>
                <a:lnTo>
                  <a:pt x="450223" y="548858"/>
                </a:lnTo>
                <a:lnTo>
                  <a:pt x="156357" y="548858"/>
                </a:lnTo>
                <a:lnTo>
                  <a:pt x="156357" y="511038"/>
                </a:lnTo>
                <a:lnTo>
                  <a:pt x="284302" y="511038"/>
                </a:lnTo>
                <a:lnTo>
                  <a:pt x="284302" y="443184"/>
                </a:lnTo>
                <a:lnTo>
                  <a:pt x="18941" y="443184"/>
                </a:lnTo>
                <a:cubicBezTo>
                  <a:pt x="8542" y="443184"/>
                  <a:pt x="0" y="434656"/>
                  <a:pt x="0" y="424274"/>
                </a:cubicBezTo>
                <a:lnTo>
                  <a:pt x="0" y="18910"/>
                </a:lnTo>
                <a:cubicBezTo>
                  <a:pt x="0" y="8528"/>
                  <a:pt x="8542" y="0"/>
                  <a:pt x="18941" y="0"/>
                </a:cubicBezTo>
                <a:close/>
              </a:path>
            </a:pathLst>
          </a:cu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0942690-8C3F-4A0D-AB00-1AE91AD952DF}"/>
              </a:ext>
            </a:extLst>
          </p:cNvPr>
          <p:cNvGrpSpPr/>
          <p:nvPr/>
        </p:nvGrpSpPr>
        <p:grpSpPr>
          <a:xfrm>
            <a:off x="-1" y="304235"/>
            <a:ext cx="3923148" cy="970383"/>
            <a:chOff x="-1" y="304235"/>
            <a:chExt cx="3923148" cy="97038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5F21CD99-3BF3-4685-B694-22A0FBC8C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DA57C72-BA45-4430-AB3B-6F3FAE87E1BB}"/>
                </a:ext>
              </a:extLst>
            </p:cNvPr>
            <p:cNvSpPr txBox="1"/>
            <p:nvPr/>
          </p:nvSpPr>
          <p:spPr bwMode="auto">
            <a:xfrm>
              <a:off x="1258458" y="527816"/>
              <a:ext cx="2664689" cy="70788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主要脚本</a:t>
              </a:r>
              <a:endPara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5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/>
      <p:bldP spid="11" grpId="0"/>
      <p:bldP spid="13" grpId="0"/>
      <p:bldP spid="14" grpId="0"/>
      <p:bldP spid="16" grpId="0"/>
      <p:bldP spid="17" grpId="0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AF65E6-443E-4B7A-AD0D-3CB79ED05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61736"/>
            <a:ext cx="5991225" cy="55962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73D918-29BA-4738-B347-6197D5541F55}"/>
              </a:ext>
            </a:extLst>
          </p:cNvPr>
          <p:cNvSpPr/>
          <p:nvPr/>
        </p:nvSpPr>
        <p:spPr>
          <a:xfrm>
            <a:off x="12025745" y="1489269"/>
            <a:ext cx="166255" cy="3435069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E68A66-AFCB-496C-81BC-E3EE64C2ABD9}"/>
              </a:ext>
            </a:extLst>
          </p:cNvPr>
          <p:cNvSpPr txBox="1"/>
          <p:nvPr/>
        </p:nvSpPr>
        <p:spPr bwMode="auto">
          <a:xfrm>
            <a:off x="7894494" y="1489269"/>
            <a:ext cx="3633643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6600" b="1" dirty="0">
                <a:solidFill>
                  <a:srgbClr val="4E7BB2"/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PART.04</a:t>
            </a:r>
            <a:endParaRPr lang="zh-CN" altLang="en-US" sz="6600" b="1" dirty="0">
              <a:solidFill>
                <a:srgbClr val="4E7BB2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02F26-F5D9-4454-ACC6-0DCF05C8EA8A}"/>
              </a:ext>
            </a:extLst>
          </p:cNvPr>
          <p:cNvSpPr txBox="1"/>
          <p:nvPr/>
        </p:nvSpPr>
        <p:spPr bwMode="auto">
          <a:xfrm>
            <a:off x="6703003" y="2606638"/>
            <a:ext cx="4825134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效果展示</a:t>
            </a:r>
            <a:endParaRPr lang="zh-CN" altLang="en-US" sz="7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81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ṩḷíḑè">
            <a:extLst>
              <a:ext uri="{FF2B5EF4-FFF2-40B4-BE49-F238E27FC236}">
                <a16:creationId xmlns:a16="http://schemas.microsoft.com/office/drawing/2014/main" id="{38E7AE68-91B7-480D-835B-081D77B9F1E4}"/>
              </a:ext>
            </a:extLst>
          </p:cNvPr>
          <p:cNvSpPr/>
          <p:nvPr/>
        </p:nvSpPr>
        <p:spPr>
          <a:xfrm>
            <a:off x="495301" y="1378795"/>
            <a:ext cx="11201400" cy="4964855"/>
          </a:xfrm>
          <a:custGeom>
            <a:avLst/>
            <a:gdLst>
              <a:gd name="connsiteX0" fmla="*/ 650397 w 8590437"/>
              <a:gd name="connsiteY0" fmla="*/ 0 h 4016520"/>
              <a:gd name="connsiteX1" fmla="*/ 779937 w 8590437"/>
              <a:gd name="connsiteY1" fmla="*/ 556260 h 4016520"/>
              <a:gd name="connsiteX2" fmla="*/ 17937 w 8590437"/>
              <a:gd name="connsiteY2" fmla="*/ 1249680 h 4016520"/>
              <a:gd name="connsiteX3" fmla="*/ 231297 w 8590437"/>
              <a:gd name="connsiteY3" fmla="*/ 1760220 h 4016520"/>
              <a:gd name="connsiteX4" fmla="*/ 124617 w 8590437"/>
              <a:gd name="connsiteY4" fmla="*/ 2339340 h 4016520"/>
              <a:gd name="connsiteX5" fmla="*/ 353217 w 8590437"/>
              <a:gd name="connsiteY5" fmla="*/ 2804160 h 4016520"/>
              <a:gd name="connsiteX6" fmla="*/ 467517 w 8590437"/>
              <a:gd name="connsiteY6" fmla="*/ 3147060 h 4016520"/>
              <a:gd name="connsiteX7" fmla="*/ 901857 w 8590437"/>
              <a:gd name="connsiteY7" fmla="*/ 3352800 h 4016520"/>
              <a:gd name="connsiteX8" fmla="*/ 1816257 w 8590437"/>
              <a:gd name="connsiteY8" fmla="*/ 4015740 h 4016520"/>
              <a:gd name="connsiteX9" fmla="*/ 2578257 w 8590437"/>
              <a:gd name="connsiteY9" fmla="*/ 3208020 h 4016520"/>
              <a:gd name="connsiteX10" fmla="*/ 2936397 w 8590437"/>
              <a:gd name="connsiteY10" fmla="*/ 2948940 h 4016520"/>
              <a:gd name="connsiteX11" fmla="*/ 3157377 w 8590437"/>
              <a:gd name="connsiteY11" fmla="*/ 2628900 h 4016520"/>
              <a:gd name="connsiteX12" fmla="*/ 4376577 w 8590437"/>
              <a:gd name="connsiteY12" fmla="*/ 2301240 h 4016520"/>
              <a:gd name="connsiteX13" fmla="*/ 4955697 w 8590437"/>
              <a:gd name="connsiteY13" fmla="*/ 1798320 h 4016520"/>
              <a:gd name="connsiteX14" fmla="*/ 5641497 w 8590437"/>
              <a:gd name="connsiteY14" fmla="*/ 2186940 h 4016520"/>
              <a:gd name="connsiteX15" fmla="*/ 6007257 w 8590437"/>
              <a:gd name="connsiteY15" fmla="*/ 2453640 h 4016520"/>
              <a:gd name="connsiteX16" fmla="*/ 6190137 w 8590437"/>
              <a:gd name="connsiteY16" fmla="*/ 3093720 h 4016520"/>
              <a:gd name="connsiteX17" fmla="*/ 7020717 w 8590437"/>
              <a:gd name="connsiteY17" fmla="*/ 3063240 h 4016520"/>
              <a:gd name="connsiteX18" fmla="*/ 7767477 w 8590437"/>
              <a:gd name="connsiteY18" fmla="*/ 2362200 h 4016520"/>
              <a:gd name="connsiteX19" fmla="*/ 7881777 w 8590437"/>
              <a:gd name="connsiteY19" fmla="*/ 2781300 h 4016520"/>
              <a:gd name="connsiteX20" fmla="*/ 8590437 w 8590437"/>
              <a:gd name="connsiteY20" fmla="*/ 3695700 h 4016520"/>
              <a:gd name="connsiteX0" fmla="*/ 650397 w 8590437"/>
              <a:gd name="connsiteY0" fmla="*/ 0 h 4016520"/>
              <a:gd name="connsiteX1" fmla="*/ 779937 w 8590437"/>
              <a:gd name="connsiteY1" fmla="*/ 556260 h 4016520"/>
              <a:gd name="connsiteX2" fmla="*/ 17937 w 8590437"/>
              <a:gd name="connsiteY2" fmla="*/ 1249680 h 4016520"/>
              <a:gd name="connsiteX3" fmla="*/ 231297 w 8590437"/>
              <a:gd name="connsiteY3" fmla="*/ 1760220 h 4016520"/>
              <a:gd name="connsiteX4" fmla="*/ 124617 w 8590437"/>
              <a:gd name="connsiteY4" fmla="*/ 2339340 h 4016520"/>
              <a:gd name="connsiteX5" fmla="*/ 353217 w 8590437"/>
              <a:gd name="connsiteY5" fmla="*/ 2804160 h 4016520"/>
              <a:gd name="connsiteX6" fmla="*/ 467517 w 8590437"/>
              <a:gd name="connsiteY6" fmla="*/ 3147060 h 4016520"/>
              <a:gd name="connsiteX7" fmla="*/ 901857 w 8590437"/>
              <a:gd name="connsiteY7" fmla="*/ 3352800 h 4016520"/>
              <a:gd name="connsiteX8" fmla="*/ 1816257 w 8590437"/>
              <a:gd name="connsiteY8" fmla="*/ 4015740 h 4016520"/>
              <a:gd name="connsiteX9" fmla="*/ 2578257 w 8590437"/>
              <a:gd name="connsiteY9" fmla="*/ 3208020 h 4016520"/>
              <a:gd name="connsiteX10" fmla="*/ 2936397 w 8590437"/>
              <a:gd name="connsiteY10" fmla="*/ 2948940 h 4016520"/>
              <a:gd name="connsiteX11" fmla="*/ 3157377 w 8590437"/>
              <a:gd name="connsiteY11" fmla="*/ 2628900 h 4016520"/>
              <a:gd name="connsiteX12" fmla="*/ 4376577 w 8590437"/>
              <a:gd name="connsiteY12" fmla="*/ 2301240 h 4016520"/>
              <a:gd name="connsiteX13" fmla="*/ 4955697 w 8590437"/>
              <a:gd name="connsiteY13" fmla="*/ 1798320 h 4016520"/>
              <a:gd name="connsiteX14" fmla="*/ 5641497 w 8590437"/>
              <a:gd name="connsiteY14" fmla="*/ 2186940 h 4016520"/>
              <a:gd name="connsiteX15" fmla="*/ 6007257 w 8590437"/>
              <a:gd name="connsiteY15" fmla="*/ 2453640 h 4016520"/>
              <a:gd name="connsiteX16" fmla="*/ 6190137 w 8590437"/>
              <a:gd name="connsiteY16" fmla="*/ 3093720 h 4016520"/>
              <a:gd name="connsiteX17" fmla="*/ 7020717 w 8590437"/>
              <a:gd name="connsiteY17" fmla="*/ 3063240 h 4016520"/>
              <a:gd name="connsiteX18" fmla="*/ 7767477 w 8590437"/>
              <a:gd name="connsiteY18" fmla="*/ 2362200 h 4016520"/>
              <a:gd name="connsiteX19" fmla="*/ 7881777 w 8590437"/>
              <a:gd name="connsiteY19" fmla="*/ 2781300 h 4016520"/>
              <a:gd name="connsiteX20" fmla="*/ 8590437 w 8590437"/>
              <a:gd name="connsiteY20" fmla="*/ 3695700 h 4016520"/>
              <a:gd name="connsiteX0" fmla="*/ 614100 w 8554140"/>
              <a:gd name="connsiteY0" fmla="*/ 0 h 4016520"/>
              <a:gd name="connsiteX1" fmla="*/ 743640 w 8554140"/>
              <a:gd name="connsiteY1" fmla="*/ 556260 h 4016520"/>
              <a:gd name="connsiteX2" fmla="*/ 19740 w 8554140"/>
              <a:gd name="connsiteY2" fmla="*/ 1249680 h 4016520"/>
              <a:gd name="connsiteX3" fmla="*/ 195000 w 8554140"/>
              <a:gd name="connsiteY3" fmla="*/ 1760220 h 4016520"/>
              <a:gd name="connsiteX4" fmla="*/ 88320 w 8554140"/>
              <a:gd name="connsiteY4" fmla="*/ 2339340 h 4016520"/>
              <a:gd name="connsiteX5" fmla="*/ 316920 w 8554140"/>
              <a:gd name="connsiteY5" fmla="*/ 2804160 h 4016520"/>
              <a:gd name="connsiteX6" fmla="*/ 431220 w 8554140"/>
              <a:gd name="connsiteY6" fmla="*/ 3147060 h 4016520"/>
              <a:gd name="connsiteX7" fmla="*/ 865560 w 8554140"/>
              <a:gd name="connsiteY7" fmla="*/ 3352800 h 4016520"/>
              <a:gd name="connsiteX8" fmla="*/ 1779960 w 8554140"/>
              <a:gd name="connsiteY8" fmla="*/ 4015740 h 4016520"/>
              <a:gd name="connsiteX9" fmla="*/ 2541960 w 8554140"/>
              <a:gd name="connsiteY9" fmla="*/ 3208020 h 4016520"/>
              <a:gd name="connsiteX10" fmla="*/ 2900100 w 8554140"/>
              <a:gd name="connsiteY10" fmla="*/ 2948940 h 4016520"/>
              <a:gd name="connsiteX11" fmla="*/ 3121080 w 8554140"/>
              <a:gd name="connsiteY11" fmla="*/ 2628900 h 4016520"/>
              <a:gd name="connsiteX12" fmla="*/ 4340280 w 8554140"/>
              <a:gd name="connsiteY12" fmla="*/ 2301240 h 4016520"/>
              <a:gd name="connsiteX13" fmla="*/ 4919400 w 8554140"/>
              <a:gd name="connsiteY13" fmla="*/ 1798320 h 4016520"/>
              <a:gd name="connsiteX14" fmla="*/ 5605200 w 8554140"/>
              <a:gd name="connsiteY14" fmla="*/ 2186940 h 4016520"/>
              <a:gd name="connsiteX15" fmla="*/ 5970960 w 8554140"/>
              <a:gd name="connsiteY15" fmla="*/ 2453640 h 4016520"/>
              <a:gd name="connsiteX16" fmla="*/ 6153840 w 8554140"/>
              <a:gd name="connsiteY16" fmla="*/ 3093720 h 4016520"/>
              <a:gd name="connsiteX17" fmla="*/ 6984420 w 8554140"/>
              <a:gd name="connsiteY17" fmla="*/ 3063240 h 4016520"/>
              <a:gd name="connsiteX18" fmla="*/ 7731180 w 8554140"/>
              <a:gd name="connsiteY18" fmla="*/ 2362200 h 4016520"/>
              <a:gd name="connsiteX19" fmla="*/ 7845480 w 8554140"/>
              <a:gd name="connsiteY19" fmla="*/ 2781300 h 4016520"/>
              <a:gd name="connsiteX20" fmla="*/ 8554140 w 8554140"/>
              <a:gd name="connsiteY20" fmla="*/ 3695700 h 4016520"/>
              <a:gd name="connsiteX0" fmla="*/ 614100 w 8554140"/>
              <a:gd name="connsiteY0" fmla="*/ 0 h 4016520"/>
              <a:gd name="connsiteX1" fmla="*/ 743640 w 8554140"/>
              <a:gd name="connsiteY1" fmla="*/ 556260 h 4016520"/>
              <a:gd name="connsiteX2" fmla="*/ 19740 w 8554140"/>
              <a:gd name="connsiteY2" fmla="*/ 1249680 h 4016520"/>
              <a:gd name="connsiteX3" fmla="*/ 195000 w 8554140"/>
              <a:gd name="connsiteY3" fmla="*/ 1760220 h 4016520"/>
              <a:gd name="connsiteX4" fmla="*/ 88320 w 8554140"/>
              <a:gd name="connsiteY4" fmla="*/ 2339340 h 4016520"/>
              <a:gd name="connsiteX5" fmla="*/ 316920 w 8554140"/>
              <a:gd name="connsiteY5" fmla="*/ 2804160 h 4016520"/>
              <a:gd name="connsiteX6" fmla="*/ 431220 w 8554140"/>
              <a:gd name="connsiteY6" fmla="*/ 3147060 h 4016520"/>
              <a:gd name="connsiteX7" fmla="*/ 865560 w 8554140"/>
              <a:gd name="connsiteY7" fmla="*/ 3352800 h 4016520"/>
              <a:gd name="connsiteX8" fmla="*/ 1779960 w 8554140"/>
              <a:gd name="connsiteY8" fmla="*/ 4015740 h 4016520"/>
              <a:gd name="connsiteX9" fmla="*/ 2541960 w 8554140"/>
              <a:gd name="connsiteY9" fmla="*/ 3208020 h 4016520"/>
              <a:gd name="connsiteX10" fmla="*/ 2900100 w 8554140"/>
              <a:gd name="connsiteY10" fmla="*/ 2948940 h 4016520"/>
              <a:gd name="connsiteX11" fmla="*/ 3121080 w 8554140"/>
              <a:gd name="connsiteY11" fmla="*/ 2628900 h 4016520"/>
              <a:gd name="connsiteX12" fmla="*/ 4340280 w 8554140"/>
              <a:gd name="connsiteY12" fmla="*/ 2301240 h 4016520"/>
              <a:gd name="connsiteX13" fmla="*/ 4919400 w 8554140"/>
              <a:gd name="connsiteY13" fmla="*/ 1798320 h 4016520"/>
              <a:gd name="connsiteX14" fmla="*/ 5605200 w 8554140"/>
              <a:gd name="connsiteY14" fmla="*/ 2186940 h 4016520"/>
              <a:gd name="connsiteX15" fmla="*/ 5970960 w 8554140"/>
              <a:gd name="connsiteY15" fmla="*/ 2453640 h 4016520"/>
              <a:gd name="connsiteX16" fmla="*/ 6153840 w 8554140"/>
              <a:gd name="connsiteY16" fmla="*/ 3093720 h 4016520"/>
              <a:gd name="connsiteX17" fmla="*/ 6984420 w 8554140"/>
              <a:gd name="connsiteY17" fmla="*/ 3063240 h 4016520"/>
              <a:gd name="connsiteX18" fmla="*/ 7731180 w 8554140"/>
              <a:gd name="connsiteY18" fmla="*/ 2362200 h 4016520"/>
              <a:gd name="connsiteX19" fmla="*/ 7845480 w 8554140"/>
              <a:gd name="connsiteY19" fmla="*/ 2781300 h 4016520"/>
              <a:gd name="connsiteX20" fmla="*/ 8554140 w 8554140"/>
              <a:gd name="connsiteY20" fmla="*/ 3695700 h 4016520"/>
              <a:gd name="connsiteX0" fmla="*/ 611646 w 8551686"/>
              <a:gd name="connsiteY0" fmla="*/ 0 h 4016520"/>
              <a:gd name="connsiteX1" fmla="*/ 741186 w 8551686"/>
              <a:gd name="connsiteY1" fmla="*/ 556260 h 4016520"/>
              <a:gd name="connsiteX2" fmla="*/ 17286 w 8551686"/>
              <a:gd name="connsiteY2" fmla="*/ 1249680 h 4016520"/>
              <a:gd name="connsiteX3" fmla="*/ 192546 w 8551686"/>
              <a:gd name="connsiteY3" fmla="*/ 1760220 h 4016520"/>
              <a:gd name="connsiteX4" fmla="*/ 85866 w 8551686"/>
              <a:gd name="connsiteY4" fmla="*/ 2339340 h 4016520"/>
              <a:gd name="connsiteX5" fmla="*/ 314466 w 8551686"/>
              <a:gd name="connsiteY5" fmla="*/ 2804160 h 4016520"/>
              <a:gd name="connsiteX6" fmla="*/ 428766 w 8551686"/>
              <a:gd name="connsiteY6" fmla="*/ 3147060 h 4016520"/>
              <a:gd name="connsiteX7" fmla="*/ 863106 w 8551686"/>
              <a:gd name="connsiteY7" fmla="*/ 3352800 h 4016520"/>
              <a:gd name="connsiteX8" fmla="*/ 1777506 w 8551686"/>
              <a:gd name="connsiteY8" fmla="*/ 4015740 h 4016520"/>
              <a:gd name="connsiteX9" fmla="*/ 2539506 w 8551686"/>
              <a:gd name="connsiteY9" fmla="*/ 3208020 h 4016520"/>
              <a:gd name="connsiteX10" fmla="*/ 2897646 w 8551686"/>
              <a:gd name="connsiteY10" fmla="*/ 2948940 h 4016520"/>
              <a:gd name="connsiteX11" fmla="*/ 3118626 w 8551686"/>
              <a:gd name="connsiteY11" fmla="*/ 2628900 h 4016520"/>
              <a:gd name="connsiteX12" fmla="*/ 4337826 w 8551686"/>
              <a:gd name="connsiteY12" fmla="*/ 2301240 h 4016520"/>
              <a:gd name="connsiteX13" fmla="*/ 4916946 w 8551686"/>
              <a:gd name="connsiteY13" fmla="*/ 1798320 h 4016520"/>
              <a:gd name="connsiteX14" fmla="*/ 5602746 w 8551686"/>
              <a:gd name="connsiteY14" fmla="*/ 2186940 h 4016520"/>
              <a:gd name="connsiteX15" fmla="*/ 5968506 w 8551686"/>
              <a:gd name="connsiteY15" fmla="*/ 2453640 h 4016520"/>
              <a:gd name="connsiteX16" fmla="*/ 6151386 w 8551686"/>
              <a:gd name="connsiteY16" fmla="*/ 3093720 h 4016520"/>
              <a:gd name="connsiteX17" fmla="*/ 6981966 w 8551686"/>
              <a:gd name="connsiteY17" fmla="*/ 3063240 h 4016520"/>
              <a:gd name="connsiteX18" fmla="*/ 7728726 w 8551686"/>
              <a:gd name="connsiteY18" fmla="*/ 2362200 h 4016520"/>
              <a:gd name="connsiteX19" fmla="*/ 7843026 w 8551686"/>
              <a:gd name="connsiteY19" fmla="*/ 2781300 h 4016520"/>
              <a:gd name="connsiteX20" fmla="*/ 8551686 w 8551686"/>
              <a:gd name="connsiteY20" fmla="*/ 3695700 h 4016520"/>
              <a:gd name="connsiteX0" fmla="*/ 612061 w 8552101"/>
              <a:gd name="connsiteY0" fmla="*/ 0 h 4016520"/>
              <a:gd name="connsiteX1" fmla="*/ 741601 w 8552101"/>
              <a:gd name="connsiteY1" fmla="*/ 556260 h 4016520"/>
              <a:gd name="connsiteX2" fmla="*/ 17701 w 8552101"/>
              <a:gd name="connsiteY2" fmla="*/ 1249680 h 4016520"/>
              <a:gd name="connsiteX3" fmla="*/ 192961 w 8552101"/>
              <a:gd name="connsiteY3" fmla="*/ 1760220 h 4016520"/>
              <a:gd name="connsiteX4" fmla="*/ 86281 w 8552101"/>
              <a:gd name="connsiteY4" fmla="*/ 2339340 h 4016520"/>
              <a:gd name="connsiteX5" fmla="*/ 314881 w 8552101"/>
              <a:gd name="connsiteY5" fmla="*/ 2804160 h 4016520"/>
              <a:gd name="connsiteX6" fmla="*/ 429181 w 8552101"/>
              <a:gd name="connsiteY6" fmla="*/ 3147060 h 4016520"/>
              <a:gd name="connsiteX7" fmla="*/ 863521 w 8552101"/>
              <a:gd name="connsiteY7" fmla="*/ 3352800 h 4016520"/>
              <a:gd name="connsiteX8" fmla="*/ 1777921 w 8552101"/>
              <a:gd name="connsiteY8" fmla="*/ 4015740 h 4016520"/>
              <a:gd name="connsiteX9" fmla="*/ 2539921 w 8552101"/>
              <a:gd name="connsiteY9" fmla="*/ 3208020 h 4016520"/>
              <a:gd name="connsiteX10" fmla="*/ 2898061 w 8552101"/>
              <a:gd name="connsiteY10" fmla="*/ 2948940 h 4016520"/>
              <a:gd name="connsiteX11" fmla="*/ 3119041 w 8552101"/>
              <a:gd name="connsiteY11" fmla="*/ 2628900 h 4016520"/>
              <a:gd name="connsiteX12" fmla="*/ 4338241 w 8552101"/>
              <a:gd name="connsiteY12" fmla="*/ 2301240 h 4016520"/>
              <a:gd name="connsiteX13" fmla="*/ 4917361 w 8552101"/>
              <a:gd name="connsiteY13" fmla="*/ 1798320 h 4016520"/>
              <a:gd name="connsiteX14" fmla="*/ 5603161 w 8552101"/>
              <a:gd name="connsiteY14" fmla="*/ 2186940 h 4016520"/>
              <a:gd name="connsiteX15" fmla="*/ 5968921 w 8552101"/>
              <a:gd name="connsiteY15" fmla="*/ 2453640 h 4016520"/>
              <a:gd name="connsiteX16" fmla="*/ 6151801 w 8552101"/>
              <a:gd name="connsiteY16" fmla="*/ 3093720 h 4016520"/>
              <a:gd name="connsiteX17" fmla="*/ 6982381 w 8552101"/>
              <a:gd name="connsiteY17" fmla="*/ 3063240 h 4016520"/>
              <a:gd name="connsiteX18" fmla="*/ 7729141 w 8552101"/>
              <a:gd name="connsiteY18" fmla="*/ 2362200 h 4016520"/>
              <a:gd name="connsiteX19" fmla="*/ 7843441 w 8552101"/>
              <a:gd name="connsiteY19" fmla="*/ 2781300 h 4016520"/>
              <a:gd name="connsiteX20" fmla="*/ 8552101 w 8552101"/>
              <a:gd name="connsiteY20" fmla="*/ 3695700 h 4016520"/>
              <a:gd name="connsiteX0" fmla="*/ 615577 w 8555617"/>
              <a:gd name="connsiteY0" fmla="*/ 0 h 4016520"/>
              <a:gd name="connsiteX1" fmla="*/ 745117 w 8555617"/>
              <a:gd name="connsiteY1" fmla="*/ 556260 h 4016520"/>
              <a:gd name="connsiteX2" fmla="*/ 21217 w 8555617"/>
              <a:gd name="connsiteY2" fmla="*/ 1249680 h 4016520"/>
              <a:gd name="connsiteX3" fmla="*/ 196477 w 8555617"/>
              <a:gd name="connsiteY3" fmla="*/ 1760220 h 4016520"/>
              <a:gd name="connsiteX4" fmla="*/ 89797 w 8555617"/>
              <a:gd name="connsiteY4" fmla="*/ 2339340 h 4016520"/>
              <a:gd name="connsiteX5" fmla="*/ 318397 w 8555617"/>
              <a:gd name="connsiteY5" fmla="*/ 2804160 h 4016520"/>
              <a:gd name="connsiteX6" fmla="*/ 432697 w 8555617"/>
              <a:gd name="connsiteY6" fmla="*/ 3147060 h 4016520"/>
              <a:gd name="connsiteX7" fmla="*/ 867037 w 8555617"/>
              <a:gd name="connsiteY7" fmla="*/ 3352800 h 4016520"/>
              <a:gd name="connsiteX8" fmla="*/ 1781437 w 8555617"/>
              <a:gd name="connsiteY8" fmla="*/ 4015740 h 4016520"/>
              <a:gd name="connsiteX9" fmla="*/ 2543437 w 8555617"/>
              <a:gd name="connsiteY9" fmla="*/ 3208020 h 4016520"/>
              <a:gd name="connsiteX10" fmla="*/ 2901577 w 8555617"/>
              <a:gd name="connsiteY10" fmla="*/ 2948940 h 4016520"/>
              <a:gd name="connsiteX11" fmla="*/ 3122557 w 8555617"/>
              <a:gd name="connsiteY11" fmla="*/ 2628900 h 4016520"/>
              <a:gd name="connsiteX12" fmla="*/ 4341757 w 8555617"/>
              <a:gd name="connsiteY12" fmla="*/ 2301240 h 4016520"/>
              <a:gd name="connsiteX13" fmla="*/ 4920877 w 8555617"/>
              <a:gd name="connsiteY13" fmla="*/ 1798320 h 4016520"/>
              <a:gd name="connsiteX14" fmla="*/ 5606677 w 8555617"/>
              <a:gd name="connsiteY14" fmla="*/ 2186940 h 4016520"/>
              <a:gd name="connsiteX15" fmla="*/ 5972437 w 8555617"/>
              <a:gd name="connsiteY15" fmla="*/ 2453640 h 4016520"/>
              <a:gd name="connsiteX16" fmla="*/ 6155317 w 8555617"/>
              <a:gd name="connsiteY16" fmla="*/ 3093720 h 4016520"/>
              <a:gd name="connsiteX17" fmla="*/ 6985897 w 8555617"/>
              <a:gd name="connsiteY17" fmla="*/ 3063240 h 4016520"/>
              <a:gd name="connsiteX18" fmla="*/ 7732657 w 8555617"/>
              <a:gd name="connsiteY18" fmla="*/ 2362200 h 4016520"/>
              <a:gd name="connsiteX19" fmla="*/ 7846957 w 8555617"/>
              <a:gd name="connsiteY19" fmla="*/ 2781300 h 4016520"/>
              <a:gd name="connsiteX20" fmla="*/ 8555617 w 8555617"/>
              <a:gd name="connsiteY20" fmla="*/ 3695700 h 4016520"/>
              <a:gd name="connsiteX0" fmla="*/ 618196 w 8558236"/>
              <a:gd name="connsiteY0" fmla="*/ 0 h 4016520"/>
              <a:gd name="connsiteX1" fmla="*/ 747736 w 8558236"/>
              <a:gd name="connsiteY1" fmla="*/ 556260 h 4016520"/>
              <a:gd name="connsiteX2" fmla="*/ 23836 w 8558236"/>
              <a:gd name="connsiteY2" fmla="*/ 1249680 h 4016520"/>
              <a:gd name="connsiteX3" fmla="*/ 199096 w 8558236"/>
              <a:gd name="connsiteY3" fmla="*/ 1760220 h 4016520"/>
              <a:gd name="connsiteX4" fmla="*/ 92416 w 8558236"/>
              <a:gd name="connsiteY4" fmla="*/ 2339340 h 4016520"/>
              <a:gd name="connsiteX5" fmla="*/ 321016 w 8558236"/>
              <a:gd name="connsiteY5" fmla="*/ 2804160 h 4016520"/>
              <a:gd name="connsiteX6" fmla="*/ 435316 w 8558236"/>
              <a:gd name="connsiteY6" fmla="*/ 3147060 h 4016520"/>
              <a:gd name="connsiteX7" fmla="*/ 869656 w 8558236"/>
              <a:gd name="connsiteY7" fmla="*/ 3352800 h 4016520"/>
              <a:gd name="connsiteX8" fmla="*/ 1784056 w 8558236"/>
              <a:gd name="connsiteY8" fmla="*/ 4015740 h 4016520"/>
              <a:gd name="connsiteX9" fmla="*/ 2546056 w 8558236"/>
              <a:gd name="connsiteY9" fmla="*/ 3208020 h 4016520"/>
              <a:gd name="connsiteX10" fmla="*/ 2904196 w 8558236"/>
              <a:gd name="connsiteY10" fmla="*/ 2948940 h 4016520"/>
              <a:gd name="connsiteX11" fmla="*/ 3125176 w 8558236"/>
              <a:gd name="connsiteY11" fmla="*/ 2628900 h 4016520"/>
              <a:gd name="connsiteX12" fmla="*/ 4344376 w 8558236"/>
              <a:gd name="connsiteY12" fmla="*/ 2301240 h 4016520"/>
              <a:gd name="connsiteX13" fmla="*/ 4923496 w 8558236"/>
              <a:gd name="connsiteY13" fmla="*/ 1798320 h 4016520"/>
              <a:gd name="connsiteX14" fmla="*/ 5609296 w 8558236"/>
              <a:gd name="connsiteY14" fmla="*/ 2186940 h 4016520"/>
              <a:gd name="connsiteX15" fmla="*/ 5975056 w 8558236"/>
              <a:gd name="connsiteY15" fmla="*/ 2453640 h 4016520"/>
              <a:gd name="connsiteX16" fmla="*/ 6157936 w 8558236"/>
              <a:gd name="connsiteY16" fmla="*/ 3093720 h 4016520"/>
              <a:gd name="connsiteX17" fmla="*/ 6988516 w 8558236"/>
              <a:gd name="connsiteY17" fmla="*/ 3063240 h 4016520"/>
              <a:gd name="connsiteX18" fmla="*/ 7735276 w 8558236"/>
              <a:gd name="connsiteY18" fmla="*/ 2362200 h 4016520"/>
              <a:gd name="connsiteX19" fmla="*/ 7849576 w 8558236"/>
              <a:gd name="connsiteY19" fmla="*/ 2781300 h 4016520"/>
              <a:gd name="connsiteX20" fmla="*/ 8558236 w 8558236"/>
              <a:gd name="connsiteY20" fmla="*/ 3695700 h 4016520"/>
              <a:gd name="connsiteX0" fmla="*/ 618196 w 8558236"/>
              <a:gd name="connsiteY0" fmla="*/ 0 h 4016520"/>
              <a:gd name="connsiteX1" fmla="*/ 747736 w 8558236"/>
              <a:gd name="connsiteY1" fmla="*/ 556260 h 4016520"/>
              <a:gd name="connsiteX2" fmla="*/ 23836 w 8558236"/>
              <a:gd name="connsiteY2" fmla="*/ 1249680 h 4016520"/>
              <a:gd name="connsiteX3" fmla="*/ 199096 w 8558236"/>
              <a:gd name="connsiteY3" fmla="*/ 1760220 h 4016520"/>
              <a:gd name="connsiteX4" fmla="*/ 92416 w 8558236"/>
              <a:gd name="connsiteY4" fmla="*/ 2339340 h 4016520"/>
              <a:gd name="connsiteX5" fmla="*/ 321016 w 8558236"/>
              <a:gd name="connsiteY5" fmla="*/ 2804160 h 4016520"/>
              <a:gd name="connsiteX6" fmla="*/ 435316 w 8558236"/>
              <a:gd name="connsiteY6" fmla="*/ 3147060 h 4016520"/>
              <a:gd name="connsiteX7" fmla="*/ 869656 w 8558236"/>
              <a:gd name="connsiteY7" fmla="*/ 3352800 h 4016520"/>
              <a:gd name="connsiteX8" fmla="*/ 1784056 w 8558236"/>
              <a:gd name="connsiteY8" fmla="*/ 4015740 h 4016520"/>
              <a:gd name="connsiteX9" fmla="*/ 2546056 w 8558236"/>
              <a:gd name="connsiteY9" fmla="*/ 3208020 h 4016520"/>
              <a:gd name="connsiteX10" fmla="*/ 2904196 w 8558236"/>
              <a:gd name="connsiteY10" fmla="*/ 2948940 h 4016520"/>
              <a:gd name="connsiteX11" fmla="*/ 3125176 w 8558236"/>
              <a:gd name="connsiteY11" fmla="*/ 2628900 h 4016520"/>
              <a:gd name="connsiteX12" fmla="*/ 4344376 w 8558236"/>
              <a:gd name="connsiteY12" fmla="*/ 2301240 h 4016520"/>
              <a:gd name="connsiteX13" fmla="*/ 4923496 w 8558236"/>
              <a:gd name="connsiteY13" fmla="*/ 1798320 h 4016520"/>
              <a:gd name="connsiteX14" fmla="*/ 5609296 w 8558236"/>
              <a:gd name="connsiteY14" fmla="*/ 2186940 h 4016520"/>
              <a:gd name="connsiteX15" fmla="*/ 5975056 w 8558236"/>
              <a:gd name="connsiteY15" fmla="*/ 2453640 h 4016520"/>
              <a:gd name="connsiteX16" fmla="*/ 6157936 w 8558236"/>
              <a:gd name="connsiteY16" fmla="*/ 3093720 h 4016520"/>
              <a:gd name="connsiteX17" fmla="*/ 6988516 w 8558236"/>
              <a:gd name="connsiteY17" fmla="*/ 3063240 h 4016520"/>
              <a:gd name="connsiteX18" fmla="*/ 7735276 w 8558236"/>
              <a:gd name="connsiteY18" fmla="*/ 2362200 h 4016520"/>
              <a:gd name="connsiteX19" fmla="*/ 7849576 w 8558236"/>
              <a:gd name="connsiteY19" fmla="*/ 2781300 h 4016520"/>
              <a:gd name="connsiteX20" fmla="*/ 8558236 w 8558236"/>
              <a:gd name="connsiteY20" fmla="*/ 3695700 h 4016520"/>
              <a:gd name="connsiteX0" fmla="*/ 618196 w 8558236"/>
              <a:gd name="connsiteY0" fmla="*/ 0 h 4016520"/>
              <a:gd name="connsiteX1" fmla="*/ 747736 w 8558236"/>
              <a:gd name="connsiteY1" fmla="*/ 556260 h 4016520"/>
              <a:gd name="connsiteX2" fmla="*/ 23836 w 8558236"/>
              <a:gd name="connsiteY2" fmla="*/ 1249680 h 4016520"/>
              <a:gd name="connsiteX3" fmla="*/ 199096 w 8558236"/>
              <a:gd name="connsiteY3" fmla="*/ 1760220 h 4016520"/>
              <a:gd name="connsiteX4" fmla="*/ 92416 w 8558236"/>
              <a:gd name="connsiteY4" fmla="*/ 2339340 h 4016520"/>
              <a:gd name="connsiteX5" fmla="*/ 321016 w 8558236"/>
              <a:gd name="connsiteY5" fmla="*/ 2804160 h 4016520"/>
              <a:gd name="connsiteX6" fmla="*/ 435316 w 8558236"/>
              <a:gd name="connsiteY6" fmla="*/ 3147060 h 4016520"/>
              <a:gd name="connsiteX7" fmla="*/ 869656 w 8558236"/>
              <a:gd name="connsiteY7" fmla="*/ 3352800 h 4016520"/>
              <a:gd name="connsiteX8" fmla="*/ 1784056 w 8558236"/>
              <a:gd name="connsiteY8" fmla="*/ 4015740 h 4016520"/>
              <a:gd name="connsiteX9" fmla="*/ 2546056 w 8558236"/>
              <a:gd name="connsiteY9" fmla="*/ 3208020 h 4016520"/>
              <a:gd name="connsiteX10" fmla="*/ 2904196 w 8558236"/>
              <a:gd name="connsiteY10" fmla="*/ 2948940 h 4016520"/>
              <a:gd name="connsiteX11" fmla="*/ 3125176 w 8558236"/>
              <a:gd name="connsiteY11" fmla="*/ 2628900 h 4016520"/>
              <a:gd name="connsiteX12" fmla="*/ 4344376 w 8558236"/>
              <a:gd name="connsiteY12" fmla="*/ 2301240 h 4016520"/>
              <a:gd name="connsiteX13" fmla="*/ 4923496 w 8558236"/>
              <a:gd name="connsiteY13" fmla="*/ 1798320 h 4016520"/>
              <a:gd name="connsiteX14" fmla="*/ 5609296 w 8558236"/>
              <a:gd name="connsiteY14" fmla="*/ 2186940 h 4016520"/>
              <a:gd name="connsiteX15" fmla="*/ 5975056 w 8558236"/>
              <a:gd name="connsiteY15" fmla="*/ 2453640 h 4016520"/>
              <a:gd name="connsiteX16" fmla="*/ 6157936 w 8558236"/>
              <a:gd name="connsiteY16" fmla="*/ 3093720 h 4016520"/>
              <a:gd name="connsiteX17" fmla="*/ 6988516 w 8558236"/>
              <a:gd name="connsiteY17" fmla="*/ 3063240 h 4016520"/>
              <a:gd name="connsiteX18" fmla="*/ 7735276 w 8558236"/>
              <a:gd name="connsiteY18" fmla="*/ 2362200 h 4016520"/>
              <a:gd name="connsiteX19" fmla="*/ 7849576 w 8558236"/>
              <a:gd name="connsiteY19" fmla="*/ 2781300 h 4016520"/>
              <a:gd name="connsiteX20" fmla="*/ 8558236 w 8558236"/>
              <a:gd name="connsiteY20" fmla="*/ 3695700 h 4016520"/>
              <a:gd name="connsiteX0" fmla="*/ 618196 w 8558236"/>
              <a:gd name="connsiteY0" fmla="*/ 0 h 4016490"/>
              <a:gd name="connsiteX1" fmla="*/ 747736 w 8558236"/>
              <a:gd name="connsiteY1" fmla="*/ 556260 h 4016490"/>
              <a:gd name="connsiteX2" fmla="*/ 23836 w 8558236"/>
              <a:gd name="connsiteY2" fmla="*/ 1249680 h 4016490"/>
              <a:gd name="connsiteX3" fmla="*/ 199096 w 8558236"/>
              <a:gd name="connsiteY3" fmla="*/ 1760220 h 4016490"/>
              <a:gd name="connsiteX4" fmla="*/ 92416 w 8558236"/>
              <a:gd name="connsiteY4" fmla="*/ 2339340 h 4016490"/>
              <a:gd name="connsiteX5" fmla="*/ 321016 w 8558236"/>
              <a:gd name="connsiteY5" fmla="*/ 2804160 h 4016490"/>
              <a:gd name="connsiteX6" fmla="*/ 435316 w 8558236"/>
              <a:gd name="connsiteY6" fmla="*/ 3147060 h 4016490"/>
              <a:gd name="connsiteX7" fmla="*/ 869656 w 8558236"/>
              <a:gd name="connsiteY7" fmla="*/ 3352800 h 4016490"/>
              <a:gd name="connsiteX8" fmla="*/ 1784056 w 8558236"/>
              <a:gd name="connsiteY8" fmla="*/ 4015740 h 4016490"/>
              <a:gd name="connsiteX9" fmla="*/ 2546056 w 8558236"/>
              <a:gd name="connsiteY9" fmla="*/ 3208020 h 4016490"/>
              <a:gd name="connsiteX10" fmla="*/ 2904196 w 8558236"/>
              <a:gd name="connsiteY10" fmla="*/ 2948940 h 4016490"/>
              <a:gd name="connsiteX11" fmla="*/ 3125176 w 8558236"/>
              <a:gd name="connsiteY11" fmla="*/ 2628900 h 4016490"/>
              <a:gd name="connsiteX12" fmla="*/ 4344376 w 8558236"/>
              <a:gd name="connsiteY12" fmla="*/ 2301240 h 4016490"/>
              <a:gd name="connsiteX13" fmla="*/ 4923496 w 8558236"/>
              <a:gd name="connsiteY13" fmla="*/ 1798320 h 4016490"/>
              <a:gd name="connsiteX14" fmla="*/ 5609296 w 8558236"/>
              <a:gd name="connsiteY14" fmla="*/ 2186940 h 4016490"/>
              <a:gd name="connsiteX15" fmla="*/ 5975056 w 8558236"/>
              <a:gd name="connsiteY15" fmla="*/ 2453640 h 4016490"/>
              <a:gd name="connsiteX16" fmla="*/ 6157936 w 8558236"/>
              <a:gd name="connsiteY16" fmla="*/ 3093720 h 4016490"/>
              <a:gd name="connsiteX17" fmla="*/ 6988516 w 8558236"/>
              <a:gd name="connsiteY17" fmla="*/ 3063240 h 4016490"/>
              <a:gd name="connsiteX18" fmla="*/ 7735276 w 8558236"/>
              <a:gd name="connsiteY18" fmla="*/ 2362200 h 4016490"/>
              <a:gd name="connsiteX19" fmla="*/ 7849576 w 8558236"/>
              <a:gd name="connsiteY19" fmla="*/ 2781300 h 4016490"/>
              <a:gd name="connsiteX20" fmla="*/ 8558236 w 8558236"/>
              <a:gd name="connsiteY20" fmla="*/ 3695700 h 401649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5056 w 8558236"/>
              <a:gd name="connsiteY15" fmla="*/ 2453640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157936 w 8558236"/>
              <a:gd name="connsiteY16" fmla="*/ 30937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  <a:gd name="connsiteX0" fmla="*/ 618196 w 8558236"/>
              <a:gd name="connsiteY0" fmla="*/ 0 h 4017010"/>
              <a:gd name="connsiteX1" fmla="*/ 747736 w 8558236"/>
              <a:gd name="connsiteY1" fmla="*/ 556260 h 4017010"/>
              <a:gd name="connsiteX2" fmla="*/ 23836 w 8558236"/>
              <a:gd name="connsiteY2" fmla="*/ 1249680 h 4017010"/>
              <a:gd name="connsiteX3" fmla="*/ 199096 w 8558236"/>
              <a:gd name="connsiteY3" fmla="*/ 1760220 h 4017010"/>
              <a:gd name="connsiteX4" fmla="*/ 92416 w 8558236"/>
              <a:gd name="connsiteY4" fmla="*/ 2339340 h 4017010"/>
              <a:gd name="connsiteX5" fmla="*/ 321016 w 8558236"/>
              <a:gd name="connsiteY5" fmla="*/ 2804160 h 4017010"/>
              <a:gd name="connsiteX6" fmla="*/ 435316 w 8558236"/>
              <a:gd name="connsiteY6" fmla="*/ 3147060 h 4017010"/>
              <a:gd name="connsiteX7" fmla="*/ 869656 w 8558236"/>
              <a:gd name="connsiteY7" fmla="*/ 3352800 h 4017010"/>
              <a:gd name="connsiteX8" fmla="*/ 1784056 w 8558236"/>
              <a:gd name="connsiteY8" fmla="*/ 4015740 h 4017010"/>
              <a:gd name="connsiteX9" fmla="*/ 2546056 w 8558236"/>
              <a:gd name="connsiteY9" fmla="*/ 3208020 h 4017010"/>
              <a:gd name="connsiteX10" fmla="*/ 2904196 w 8558236"/>
              <a:gd name="connsiteY10" fmla="*/ 2948940 h 4017010"/>
              <a:gd name="connsiteX11" fmla="*/ 3125176 w 8558236"/>
              <a:gd name="connsiteY11" fmla="*/ 2628900 h 4017010"/>
              <a:gd name="connsiteX12" fmla="*/ 4344376 w 8558236"/>
              <a:gd name="connsiteY12" fmla="*/ 2301240 h 4017010"/>
              <a:gd name="connsiteX13" fmla="*/ 4923496 w 8558236"/>
              <a:gd name="connsiteY13" fmla="*/ 1798320 h 4017010"/>
              <a:gd name="connsiteX14" fmla="*/ 5609296 w 8558236"/>
              <a:gd name="connsiteY14" fmla="*/ 2186940 h 4017010"/>
              <a:gd name="connsiteX15" fmla="*/ 5970293 w 8558236"/>
              <a:gd name="connsiteY15" fmla="*/ 2467927 h 4017010"/>
              <a:gd name="connsiteX16" fmla="*/ 6281761 w 8558236"/>
              <a:gd name="connsiteY16" fmla="*/ 3169920 h 4017010"/>
              <a:gd name="connsiteX17" fmla="*/ 6988516 w 8558236"/>
              <a:gd name="connsiteY17" fmla="*/ 3063240 h 4017010"/>
              <a:gd name="connsiteX18" fmla="*/ 7735276 w 8558236"/>
              <a:gd name="connsiteY18" fmla="*/ 2362200 h 4017010"/>
              <a:gd name="connsiteX19" fmla="*/ 7849576 w 8558236"/>
              <a:gd name="connsiteY19" fmla="*/ 2781300 h 4017010"/>
              <a:gd name="connsiteX20" fmla="*/ 8558236 w 8558236"/>
              <a:gd name="connsiteY20" fmla="*/ 3695700 h 401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58236" h="4017010">
                <a:moveTo>
                  <a:pt x="618196" y="0"/>
                </a:moveTo>
                <a:cubicBezTo>
                  <a:pt x="735671" y="173990"/>
                  <a:pt x="823936" y="195580"/>
                  <a:pt x="747736" y="556260"/>
                </a:cubicBezTo>
                <a:cubicBezTo>
                  <a:pt x="671536" y="916940"/>
                  <a:pt x="115276" y="1049020"/>
                  <a:pt x="23836" y="1249680"/>
                </a:cubicBezTo>
                <a:cubicBezTo>
                  <a:pt x="-59984" y="1633220"/>
                  <a:pt x="96226" y="1540510"/>
                  <a:pt x="199096" y="1760220"/>
                </a:cubicBezTo>
                <a:cubicBezTo>
                  <a:pt x="301966" y="1979930"/>
                  <a:pt x="110196" y="2172970"/>
                  <a:pt x="92416" y="2339340"/>
                </a:cubicBezTo>
                <a:cubicBezTo>
                  <a:pt x="74636" y="2505710"/>
                  <a:pt x="263866" y="2669540"/>
                  <a:pt x="321016" y="2804160"/>
                </a:cubicBezTo>
                <a:cubicBezTo>
                  <a:pt x="378166" y="2938780"/>
                  <a:pt x="336256" y="2994660"/>
                  <a:pt x="435316" y="3147060"/>
                </a:cubicBezTo>
                <a:cubicBezTo>
                  <a:pt x="534376" y="3299460"/>
                  <a:pt x="682966" y="3230880"/>
                  <a:pt x="869656" y="3352800"/>
                </a:cubicBezTo>
                <a:cubicBezTo>
                  <a:pt x="1056346" y="3474720"/>
                  <a:pt x="1245576" y="4047490"/>
                  <a:pt x="1784056" y="4015740"/>
                </a:cubicBezTo>
                <a:cubicBezTo>
                  <a:pt x="2322536" y="3983990"/>
                  <a:pt x="2492716" y="3285807"/>
                  <a:pt x="2546056" y="3208020"/>
                </a:cubicBezTo>
                <a:cubicBezTo>
                  <a:pt x="2599396" y="3130233"/>
                  <a:pt x="2807676" y="3045460"/>
                  <a:pt x="2904196" y="2948940"/>
                </a:cubicBezTo>
                <a:cubicBezTo>
                  <a:pt x="3000716" y="2852420"/>
                  <a:pt x="3094696" y="2698750"/>
                  <a:pt x="3125176" y="2628900"/>
                </a:cubicBezTo>
                <a:cubicBezTo>
                  <a:pt x="3365206" y="2520950"/>
                  <a:pt x="4044656" y="2439670"/>
                  <a:pt x="4344376" y="2301240"/>
                </a:cubicBezTo>
                <a:cubicBezTo>
                  <a:pt x="4644096" y="2162810"/>
                  <a:pt x="4712676" y="1817370"/>
                  <a:pt x="4923496" y="1798320"/>
                </a:cubicBezTo>
                <a:cubicBezTo>
                  <a:pt x="5291479" y="1774507"/>
                  <a:pt x="5434830" y="2075339"/>
                  <a:pt x="5609296" y="2186940"/>
                </a:cubicBezTo>
                <a:cubicBezTo>
                  <a:pt x="5783762" y="2298541"/>
                  <a:pt x="5874091" y="2397759"/>
                  <a:pt x="5970293" y="2467927"/>
                </a:cubicBezTo>
                <a:cubicBezTo>
                  <a:pt x="6137933" y="2680970"/>
                  <a:pt x="6069194" y="3061176"/>
                  <a:pt x="6281761" y="3169920"/>
                </a:cubicBezTo>
                <a:cubicBezTo>
                  <a:pt x="6494328" y="3278664"/>
                  <a:pt x="6898664" y="3162935"/>
                  <a:pt x="6988516" y="3063240"/>
                </a:cubicBezTo>
                <a:cubicBezTo>
                  <a:pt x="7129168" y="2901633"/>
                  <a:pt x="7591766" y="2409190"/>
                  <a:pt x="7735276" y="2362200"/>
                </a:cubicBezTo>
                <a:cubicBezTo>
                  <a:pt x="7845448" y="2362835"/>
                  <a:pt x="7788616" y="2544763"/>
                  <a:pt x="7849576" y="2781300"/>
                </a:cubicBezTo>
                <a:cubicBezTo>
                  <a:pt x="8077223" y="3365500"/>
                  <a:pt x="8286774" y="3497263"/>
                  <a:pt x="8558236" y="3695700"/>
                </a:cubicBez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A2794E0-6D04-4A2D-8C79-6684862CAFB1}"/>
              </a:ext>
            </a:extLst>
          </p:cNvPr>
          <p:cNvGrpSpPr/>
          <p:nvPr/>
        </p:nvGrpSpPr>
        <p:grpSpPr>
          <a:xfrm>
            <a:off x="869172" y="2545261"/>
            <a:ext cx="9888374" cy="2754254"/>
            <a:chOff x="869172" y="2545261"/>
            <a:chExt cx="9888374" cy="2754254"/>
          </a:xfrm>
        </p:grpSpPr>
        <p:sp>
          <p:nvSpPr>
            <p:cNvPr id="10" name="ïśḻídè">
              <a:extLst>
                <a:ext uri="{FF2B5EF4-FFF2-40B4-BE49-F238E27FC236}">
                  <a16:creationId xmlns:a16="http://schemas.microsoft.com/office/drawing/2014/main" id="{A0549CF6-18CF-48AD-8235-34FD5712A219}"/>
                </a:ext>
              </a:extLst>
            </p:cNvPr>
            <p:cNvSpPr/>
            <p:nvPr/>
          </p:nvSpPr>
          <p:spPr>
            <a:xfrm>
              <a:off x="869172" y="2545261"/>
              <a:ext cx="164776" cy="164772"/>
            </a:xfrm>
            <a:prstGeom prst="ellipse">
              <a:avLst/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íśļídè">
              <a:extLst>
                <a:ext uri="{FF2B5EF4-FFF2-40B4-BE49-F238E27FC236}">
                  <a16:creationId xmlns:a16="http://schemas.microsoft.com/office/drawing/2014/main" id="{54E00463-69B7-4897-873F-A8F4BE41A57C}"/>
                </a:ext>
              </a:extLst>
            </p:cNvPr>
            <p:cNvSpPr/>
            <p:nvPr/>
          </p:nvSpPr>
          <p:spPr>
            <a:xfrm>
              <a:off x="951560" y="5134743"/>
              <a:ext cx="164776" cy="16477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4" name="iśḷïďê">
              <a:extLst>
                <a:ext uri="{FF2B5EF4-FFF2-40B4-BE49-F238E27FC236}">
                  <a16:creationId xmlns:a16="http://schemas.microsoft.com/office/drawing/2014/main" id="{22AC2B36-6DB7-43F3-8BED-B072A0A46970}"/>
                </a:ext>
              </a:extLst>
            </p:cNvPr>
            <p:cNvSpPr/>
            <p:nvPr/>
          </p:nvSpPr>
          <p:spPr>
            <a:xfrm>
              <a:off x="10592770" y="4302010"/>
              <a:ext cx="164776" cy="164772"/>
            </a:xfrm>
            <a:prstGeom prst="ellipse">
              <a:avLst/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îṣļîḓè">
              <a:extLst>
                <a:ext uri="{FF2B5EF4-FFF2-40B4-BE49-F238E27FC236}">
                  <a16:creationId xmlns:a16="http://schemas.microsoft.com/office/drawing/2014/main" id="{E228597A-DB28-4655-B888-902F4B6329C9}"/>
                </a:ext>
              </a:extLst>
            </p:cNvPr>
            <p:cNvSpPr/>
            <p:nvPr/>
          </p:nvSpPr>
          <p:spPr>
            <a:xfrm>
              <a:off x="4792706" y="4486901"/>
              <a:ext cx="164776" cy="164772"/>
            </a:xfrm>
            <a:prstGeom prst="ellipse">
              <a:avLst/>
            </a:prstGeom>
            <a:solidFill>
              <a:srgbClr val="4E7B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0C90D7B-E17E-43A6-9C7B-16FD9C702677}"/>
              </a:ext>
            </a:extLst>
          </p:cNvPr>
          <p:cNvGrpSpPr/>
          <p:nvPr/>
        </p:nvGrpSpPr>
        <p:grpSpPr>
          <a:xfrm>
            <a:off x="-1" y="283425"/>
            <a:ext cx="4686968" cy="991193"/>
            <a:chOff x="-1" y="283425"/>
            <a:chExt cx="4686968" cy="991193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982E1FF-6BC5-4AF3-A292-412C7EA3C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9E21173-CC44-4DD9-ABF0-4B957116F1EE}"/>
                </a:ext>
              </a:extLst>
            </p:cNvPr>
            <p:cNvSpPr txBox="1"/>
            <p:nvPr/>
          </p:nvSpPr>
          <p:spPr bwMode="auto">
            <a:xfrm>
              <a:off x="1258458" y="283425"/>
              <a:ext cx="3428509" cy="707886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0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游戏成品截图</a:t>
              </a:r>
              <a:endPara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46" y="1062406"/>
            <a:ext cx="2647360" cy="16476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796" y="2344922"/>
            <a:ext cx="2649947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82" y="4753286"/>
            <a:ext cx="2649947" cy="18198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2" y="3451809"/>
            <a:ext cx="2647360" cy="1865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2" y="122929"/>
            <a:ext cx="2647360" cy="1878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82" y="2209294"/>
            <a:ext cx="3589629" cy="2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D59977-8E84-4C35-880F-7731990AD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4" y="1261736"/>
            <a:ext cx="5991225" cy="5596263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1057EA4-2084-4F4E-9A6B-D6B5457ED660}"/>
              </a:ext>
            </a:extLst>
          </p:cNvPr>
          <p:cNvCxnSpPr/>
          <p:nvPr/>
        </p:nvCxnSpPr>
        <p:spPr>
          <a:xfrm flipH="1">
            <a:off x="928688" y="445943"/>
            <a:ext cx="112633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59C9124-D97B-4D32-8E45-0D225574D5B1}"/>
              </a:ext>
            </a:extLst>
          </p:cNvPr>
          <p:cNvCxnSpPr>
            <a:cxnSpLocks/>
          </p:cNvCxnSpPr>
          <p:nvPr/>
        </p:nvCxnSpPr>
        <p:spPr>
          <a:xfrm flipH="1">
            <a:off x="1" y="638280"/>
            <a:ext cx="2549235" cy="0"/>
          </a:xfrm>
          <a:prstGeom prst="line">
            <a:avLst/>
          </a:prstGeom>
          <a:ln>
            <a:solidFill>
              <a:srgbClr val="4D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017ABFD-9E6B-4338-BF7B-ED69CECBCCB4}"/>
              </a:ext>
            </a:extLst>
          </p:cNvPr>
          <p:cNvCxnSpPr>
            <a:cxnSpLocks/>
          </p:cNvCxnSpPr>
          <p:nvPr/>
        </p:nvCxnSpPr>
        <p:spPr>
          <a:xfrm flipH="1">
            <a:off x="1" y="6361837"/>
            <a:ext cx="54586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F09A38A-4D18-40A9-8183-9148529798D8}"/>
              </a:ext>
            </a:extLst>
          </p:cNvPr>
          <p:cNvSpPr/>
          <p:nvPr/>
        </p:nvSpPr>
        <p:spPr>
          <a:xfrm>
            <a:off x="0" y="6192984"/>
            <a:ext cx="4719873" cy="96011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C9549B-D4EC-4292-8A56-179C10415973}"/>
              </a:ext>
            </a:extLst>
          </p:cNvPr>
          <p:cNvSpPr txBox="1"/>
          <p:nvPr/>
        </p:nvSpPr>
        <p:spPr>
          <a:xfrm>
            <a:off x="2164761" y="1866980"/>
            <a:ext cx="3026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4E7BB2"/>
                </a:solidFill>
              </a:rPr>
              <a:t>谢谢！</a:t>
            </a:r>
            <a:endParaRPr lang="zh-CN" altLang="en-US" sz="7200" b="1" dirty="0">
              <a:solidFill>
                <a:srgbClr val="4E7BB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FD95C6-6C2B-4F9C-B078-A802519CD300}"/>
              </a:ext>
            </a:extLst>
          </p:cNvPr>
          <p:cNvSpPr txBox="1"/>
          <p:nvPr/>
        </p:nvSpPr>
        <p:spPr>
          <a:xfrm>
            <a:off x="255000" y="5473389"/>
            <a:ext cx="393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i="1" dirty="0" smtClean="0"/>
              <a:t>小组成员：     </a:t>
            </a:r>
            <a:r>
              <a:rPr lang="zh-CN" altLang="en-US" sz="1600" dirty="0" smtClean="0"/>
              <a:t>陈俊潼       </a:t>
            </a:r>
            <a:r>
              <a:rPr lang="en-US" altLang="zh-CN" sz="1600" dirty="0" smtClean="0"/>
              <a:t>&amp;     </a:t>
            </a:r>
            <a:r>
              <a:rPr lang="zh-CN" altLang="en-US" sz="1600" dirty="0" smtClean="0"/>
              <a:t>高志翔</a:t>
            </a:r>
            <a:endParaRPr lang="zh-CN" altLang="en-US" sz="16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F79A454-9FA0-45DF-BBDD-95454C52FCCC}"/>
              </a:ext>
            </a:extLst>
          </p:cNvPr>
          <p:cNvSpPr/>
          <p:nvPr/>
        </p:nvSpPr>
        <p:spPr>
          <a:xfrm>
            <a:off x="1557324" y="3359868"/>
            <a:ext cx="4719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Thanks for watching</a:t>
            </a:r>
            <a:r>
              <a:rPr lang="zh-CN" alt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！</a:t>
            </a:r>
            <a:endParaRPr lang="zh-CN" alt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FD95C6-6C2B-4F9C-B078-A802519CD300}"/>
              </a:ext>
            </a:extLst>
          </p:cNvPr>
          <p:cNvSpPr txBox="1"/>
          <p:nvPr/>
        </p:nvSpPr>
        <p:spPr>
          <a:xfrm>
            <a:off x="54974" y="5811943"/>
            <a:ext cx="4219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 smtClean="0"/>
              <a:t>GITHUB:    BillChen2000   &amp;     prokylo</a:t>
            </a:r>
            <a:endParaRPr lang="zh-CN" alt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960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  <p:bldP spid="2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07156B4-4205-44E5-8879-9E8E7CAC4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0" y="2110466"/>
            <a:ext cx="5514109" cy="356080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8C90B5F-387A-42A6-9814-D4225A08D772}"/>
              </a:ext>
            </a:extLst>
          </p:cNvPr>
          <p:cNvCxnSpPr/>
          <p:nvPr/>
        </p:nvCxnSpPr>
        <p:spPr>
          <a:xfrm>
            <a:off x="632237" y="1345269"/>
            <a:ext cx="34082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8196F495-83CB-478F-A189-2C9C0CECD972}"/>
              </a:ext>
            </a:extLst>
          </p:cNvPr>
          <p:cNvSpPr/>
          <p:nvPr/>
        </p:nvSpPr>
        <p:spPr>
          <a:xfrm rot="5400000">
            <a:off x="1546127" y="2008499"/>
            <a:ext cx="546422" cy="471054"/>
          </a:xfrm>
          <a:prstGeom prst="triangl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2D75EF2-A9CA-4159-95B0-047A2EB29D8E}"/>
              </a:ext>
            </a:extLst>
          </p:cNvPr>
          <p:cNvSpPr/>
          <p:nvPr/>
        </p:nvSpPr>
        <p:spPr>
          <a:xfrm>
            <a:off x="0" y="2110466"/>
            <a:ext cx="249382" cy="3560806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E6E6C82-D7BD-46FE-951D-AA590C22F188}"/>
              </a:ext>
            </a:extLst>
          </p:cNvPr>
          <p:cNvSpPr txBox="1"/>
          <p:nvPr/>
        </p:nvSpPr>
        <p:spPr bwMode="auto">
          <a:xfrm>
            <a:off x="540324" y="514272"/>
            <a:ext cx="3138016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CONTENTS</a:t>
            </a:r>
            <a:endParaRPr lang="zh-CN" altLang="en-US" sz="4800" b="1" dirty="0">
              <a:solidFill>
                <a:schemeClr val="tx1">
                  <a:lumMod val="95000"/>
                  <a:lumOff val="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1ACF7CD-F7F5-434C-A619-E7037FEBB59C}"/>
              </a:ext>
            </a:extLst>
          </p:cNvPr>
          <p:cNvGrpSpPr/>
          <p:nvPr/>
        </p:nvGrpSpPr>
        <p:grpSpPr>
          <a:xfrm>
            <a:off x="2336346" y="1894614"/>
            <a:ext cx="3759654" cy="698824"/>
            <a:chOff x="3045406" y="2073374"/>
            <a:chExt cx="3759654" cy="698824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48FEA1E-68EB-4251-B5DD-ED79971F400F}"/>
                </a:ext>
              </a:extLst>
            </p:cNvPr>
            <p:cNvSpPr txBox="1"/>
            <p:nvPr/>
          </p:nvSpPr>
          <p:spPr bwMode="auto">
            <a:xfrm>
              <a:off x="3045406" y="2073374"/>
              <a:ext cx="3484162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作品架构与实现流程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B5CAB64-DC45-4613-B577-1C8F189E34D6}"/>
                </a:ext>
              </a:extLst>
            </p:cNvPr>
            <p:cNvSpPr txBox="1"/>
            <p:nvPr/>
          </p:nvSpPr>
          <p:spPr bwMode="auto">
            <a:xfrm>
              <a:off x="3045406" y="2495199"/>
              <a:ext cx="3759654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仿原版游戏 </a:t>
              </a:r>
              <a:r>
                <a:rPr lang="en-US" altLang="zh-CN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Ballance </a:t>
              </a:r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搭建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0A091A2C-7ABD-47A6-B838-EF5A15E23E7E}"/>
              </a:ext>
            </a:extLst>
          </p:cNvPr>
          <p:cNvSpPr/>
          <p:nvPr/>
        </p:nvSpPr>
        <p:spPr>
          <a:xfrm rot="5400000">
            <a:off x="1546127" y="3052947"/>
            <a:ext cx="546422" cy="4710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CB15AB4-B59F-4E28-8204-2A70E9611F31}"/>
              </a:ext>
            </a:extLst>
          </p:cNvPr>
          <p:cNvGrpSpPr/>
          <p:nvPr/>
        </p:nvGrpSpPr>
        <p:grpSpPr>
          <a:xfrm>
            <a:off x="2336346" y="2934280"/>
            <a:ext cx="3759654" cy="698824"/>
            <a:chOff x="3045406" y="2073374"/>
            <a:chExt cx="3759654" cy="698824"/>
          </a:xfrm>
        </p:grpSpPr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83ACEC3-070A-4D86-8846-6360FD42F0EE}"/>
                </a:ext>
              </a:extLst>
            </p:cNvPr>
            <p:cNvSpPr txBox="1"/>
            <p:nvPr/>
          </p:nvSpPr>
          <p:spPr bwMode="auto">
            <a:xfrm>
              <a:off x="3045406" y="2073374"/>
              <a:ext cx="3598462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小组分工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72C229A-CA9D-41B1-B631-99808C495328}"/>
                </a:ext>
              </a:extLst>
            </p:cNvPr>
            <p:cNvSpPr txBox="1"/>
            <p:nvPr/>
          </p:nvSpPr>
          <p:spPr bwMode="auto">
            <a:xfrm>
              <a:off x="3045406" y="2495199"/>
              <a:ext cx="3759654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百万</a:t>
              </a:r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程序员 </a:t>
              </a:r>
              <a:r>
                <a:rPr lang="en-US" altLang="zh-CN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</a:t>
              </a:r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百万</a:t>
              </a:r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建模师</a:t>
              </a:r>
            </a:p>
          </p:txBody>
        </p:sp>
      </p:grpSp>
      <p:sp>
        <p:nvSpPr>
          <p:cNvPr id="78" name="等腰三角形 77">
            <a:extLst>
              <a:ext uri="{FF2B5EF4-FFF2-40B4-BE49-F238E27FC236}">
                <a16:creationId xmlns:a16="http://schemas.microsoft.com/office/drawing/2014/main" id="{40107A7E-01DC-4EB9-8C52-6001C5DB907A}"/>
              </a:ext>
            </a:extLst>
          </p:cNvPr>
          <p:cNvSpPr/>
          <p:nvPr/>
        </p:nvSpPr>
        <p:spPr>
          <a:xfrm rot="5400000">
            <a:off x="1546127" y="4144498"/>
            <a:ext cx="546422" cy="471054"/>
          </a:xfrm>
          <a:prstGeom prst="triangl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D87C2ED4-0855-40D9-872A-DE84FA7878D7}"/>
              </a:ext>
            </a:extLst>
          </p:cNvPr>
          <p:cNvGrpSpPr/>
          <p:nvPr/>
        </p:nvGrpSpPr>
        <p:grpSpPr>
          <a:xfrm>
            <a:off x="2336346" y="3973946"/>
            <a:ext cx="3759654" cy="698824"/>
            <a:chOff x="3045406" y="2073374"/>
            <a:chExt cx="3759654" cy="698824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23C0EC30-8288-473E-B387-4E4FDCCCA214}"/>
                </a:ext>
              </a:extLst>
            </p:cNvPr>
            <p:cNvSpPr txBox="1"/>
            <p:nvPr/>
          </p:nvSpPr>
          <p:spPr bwMode="auto">
            <a:xfrm>
              <a:off x="3045406" y="2073374"/>
              <a:ext cx="2429618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核心技术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0266D1AC-1F39-4D9A-AEA3-5194818AE7E5}"/>
                </a:ext>
              </a:extLst>
            </p:cNvPr>
            <p:cNvSpPr txBox="1"/>
            <p:nvPr/>
          </p:nvSpPr>
          <p:spPr bwMode="auto">
            <a:xfrm>
              <a:off x="3045406" y="2495199"/>
              <a:ext cx="3759654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2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3DS MAX</a:t>
              </a:r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建模   </a:t>
              </a:r>
              <a:r>
                <a:rPr lang="en-US" altLang="zh-CN" sz="12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Unity</a:t>
              </a:r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引擎   粒子系统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等腰三角形 85">
            <a:extLst>
              <a:ext uri="{FF2B5EF4-FFF2-40B4-BE49-F238E27FC236}">
                <a16:creationId xmlns:a16="http://schemas.microsoft.com/office/drawing/2014/main" id="{69251E37-4A87-4D98-976E-F7F10CB25604}"/>
              </a:ext>
            </a:extLst>
          </p:cNvPr>
          <p:cNvSpPr/>
          <p:nvPr/>
        </p:nvSpPr>
        <p:spPr>
          <a:xfrm rot="5400000">
            <a:off x="1546127" y="5127497"/>
            <a:ext cx="546422" cy="471054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861B8F7A-2CF3-444A-AC65-BF5E9A77B75F}"/>
              </a:ext>
            </a:extLst>
          </p:cNvPr>
          <p:cNvGrpSpPr/>
          <p:nvPr/>
        </p:nvGrpSpPr>
        <p:grpSpPr>
          <a:xfrm>
            <a:off x="2336346" y="5013612"/>
            <a:ext cx="3759654" cy="698824"/>
            <a:chOff x="3045406" y="2073374"/>
            <a:chExt cx="3759654" cy="698824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173927C-9490-4903-B8F4-E24A293F5A82}"/>
                </a:ext>
              </a:extLst>
            </p:cNvPr>
            <p:cNvSpPr txBox="1"/>
            <p:nvPr/>
          </p:nvSpPr>
          <p:spPr bwMode="auto">
            <a:xfrm>
              <a:off x="3045406" y="2073374"/>
              <a:ext cx="1630445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效果展示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BDC3C6E-DEE5-43C2-841B-6C7C22E22D29}"/>
                </a:ext>
              </a:extLst>
            </p:cNvPr>
            <p:cNvSpPr txBox="1"/>
            <p:nvPr/>
          </p:nvSpPr>
          <p:spPr bwMode="auto">
            <a:xfrm>
              <a:off x="3045406" y="2495199"/>
              <a:ext cx="3759654" cy="27699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效果图呈现   游戏试玩</a:t>
              </a:r>
              <a:endParaRPr lang="zh-CN" alt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5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2" grpId="0" animBg="1"/>
      <p:bldP spid="53" grpId="0"/>
      <p:bldP spid="66" grpId="0" animBg="1"/>
      <p:bldP spid="78" grpId="0" animBg="1"/>
      <p:bldP spid="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AF65E6-443E-4B7A-AD0D-3CB79ED05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89269"/>
            <a:ext cx="5747634" cy="536873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73D918-29BA-4738-B347-6197D5541F55}"/>
              </a:ext>
            </a:extLst>
          </p:cNvPr>
          <p:cNvSpPr/>
          <p:nvPr/>
        </p:nvSpPr>
        <p:spPr>
          <a:xfrm>
            <a:off x="12025745" y="1489269"/>
            <a:ext cx="166255" cy="3435069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E68A66-AFCB-496C-81BC-E3EE64C2ABD9}"/>
              </a:ext>
            </a:extLst>
          </p:cNvPr>
          <p:cNvSpPr txBox="1"/>
          <p:nvPr/>
        </p:nvSpPr>
        <p:spPr bwMode="auto">
          <a:xfrm>
            <a:off x="7895226" y="1489269"/>
            <a:ext cx="3633643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6600" b="1" dirty="0">
                <a:solidFill>
                  <a:srgbClr val="4E7BB2"/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PART.01</a:t>
            </a:r>
            <a:endParaRPr lang="zh-CN" altLang="en-US" sz="6600" b="1" dirty="0">
              <a:solidFill>
                <a:srgbClr val="4E7BB2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02F26-F5D9-4454-ACC6-0DCF05C8EA8A}"/>
              </a:ext>
            </a:extLst>
          </p:cNvPr>
          <p:cNvSpPr txBox="1"/>
          <p:nvPr/>
        </p:nvSpPr>
        <p:spPr bwMode="auto">
          <a:xfrm>
            <a:off x="4703885" y="2810332"/>
            <a:ext cx="7062377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作品架构与实现流程</a:t>
            </a:r>
          </a:p>
        </p:txBody>
      </p:sp>
    </p:spTree>
    <p:extLst>
      <p:ext uri="{BB962C8B-B14F-4D97-AF65-F5344CB8AC3E}">
        <p14:creationId xmlns:p14="http://schemas.microsoft.com/office/powerpoint/2010/main" val="27857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2E74628B-75C8-44EB-B68E-CEED10A1D379}"/>
              </a:ext>
            </a:extLst>
          </p:cNvPr>
          <p:cNvSpPr/>
          <p:nvPr/>
        </p:nvSpPr>
        <p:spPr>
          <a:xfrm rot="2700000">
            <a:off x="1619439" y="1998173"/>
            <a:ext cx="754252" cy="754252"/>
          </a:xfrm>
          <a:prstGeom prst="round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061F27C-6152-4C76-B062-8DFA52CEFDFF}"/>
              </a:ext>
            </a:extLst>
          </p:cNvPr>
          <p:cNvSpPr/>
          <p:nvPr/>
        </p:nvSpPr>
        <p:spPr>
          <a:xfrm rot="2700000">
            <a:off x="1619439" y="3502839"/>
            <a:ext cx="754252" cy="75425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0F6FEB0-CD39-4BF7-9406-62F73C29497A}"/>
              </a:ext>
            </a:extLst>
          </p:cNvPr>
          <p:cNvSpPr/>
          <p:nvPr/>
        </p:nvSpPr>
        <p:spPr>
          <a:xfrm rot="2700000">
            <a:off x="1619439" y="5007505"/>
            <a:ext cx="754252" cy="754252"/>
          </a:xfrm>
          <a:prstGeom prst="round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9A5A77E7-AD37-4429-AC3B-E6A832C728F9}"/>
              </a:ext>
            </a:extLst>
          </p:cNvPr>
          <p:cNvSpPr/>
          <p:nvPr/>
        </p:nvSpPr>
        <p:spPr>
          <a:xfrm>
            <a:off x="1787683" y="2187412"/>
            <a:ext cx="417762" cy="375772"/>
          </a:xfrm>
          <a:custGeom>
            <a:avLst/>
            <a:gdLst>
              <a:gd name="connsiteX0" fmla="*/ 266188 w 606580"/>
              <a:gd name="connsiteY0" fmla="*/ 225315 h 545612"/>
              <a:gd name="connsiteX1" fmla="*/ 340370 w 606580"/>
              <a:gd name="connsiteY1" fmla="*/ 225315 h 545612"/>
              <a:gd name="connsiteX2" fmla="*/ 393755 w 606580"/>
              <a:gd name="connsiteY2" fmla="*/ 274839 h 545612"/>
              <a:gd name="connsiteX3" fmla="*/ 393755 w 606580"/>
              <a:gd name="connsiteY3" fmla="*/ 320931 h 545612"/>
              <a:gd name="connsiteX4" fmla="*/ 212896 w 606580"/>
              <a:gd name="connsiteY4" fmla="*/ 320931 h 545612"/>
              <a:gd name="connsiteX5" fmla="*/ 212896 w 606580"/>
              <a:gd name="connsiteY5" fmla="*/ 274839 h 545612"/>
              <a:gd name="connsiteX6" fmla="*/ 266188 w 606580"/>
              <a:gd name="connsiteY6" fmla="*/ 225315 h 545612"/>
              <a:gd name="connsiteX7" fmla="*/ 303290 w 606580"/>
              <a:gd name="connsiteY7" fmla="*/ 101191 h 545612"/>
              <a:gd name="connsiteX8" fmla="*/ 355720 w 606580"/>
              <a:gd name="connsiteY8" fmla="*/ 153304 h 545612"/>
              <a:gd name="connsiteX9" fmla="*/ 303290 w 606580"/>
              <a:gd name="connsiteY9" fmla="*/ 205417 h 545612"/>
              <a:gd name="connsiteX10" fmla="*/ 250860 w 606580"/>
              <a:gd name="connsiteY10" fmla="*/ 153304 h 545612"/>
              <a:gd name="connsiteX11" fmla="*/ 303290 w 606580"/>
              <a:gd name="connsiteY11" fmla="*/ 101191 h 545612"/>
              <a:gd name="connsiteX12" fmla="*/ 37882 w 606580"/>
              <a:gd name="connsiteY12" fmla="*/ 37820 h 545612"/>
              <a:gd name="connsiteX13" fmla="*/ 37882 w 606580"/>
              <a:gd name="connsiteY13" fmla="*/ 384784 h 545612"/>
              <a:gd name="connsiteX14" fmla="*/ 174184 w 606580"/>
              <a:gd name="connsiteY14" fmla="*/ 384784 h 545612"/>
              <a:gd name="connsiteX15" fmla="*/ 174184 w 606580"/>
              <a:gd name="connsiteY15" fmla="*/ 465986 h 545612"/>
              <a:gd name="connsiteX16" fmla="*/ 274089 w 606580"/>
              <a:gd name="connsiteY16" fmla="*/ 384784 h 545612"/>
              <a:gd name="connsiteX17" fmla="*/ 568698 w 606580"/>
              <a:gd name="connsiteY17" fmla="*/ 384784 h 545612"/>
              <a:gd name="connsiteX18" fmla="*/ 568698 w 606580"/>
              <a:gd name="connsiteY18" fmla="*/ 37820 h 545612"/>
              <a:gd name="connsiteX19" fmla="*/ 0 w 606580"/>
              <a:gd name="connsiteY19" fmla="*/ 0 h 545612"/>
              <a:gd name="connsiteX20" fmla="*/ 606580 w 606580"/>
              <a:gd name="connsiteY20" fmla="*/ 0 h 545612"/>
              <a:gd name="connsiteX21" fmla="*/ 606580 w 606580"/>
              <a:gd name="connsiteY21" fmla="*/ 422604 h 545612"/>
              <a:gd name="connsiteX22" fmla="*/ 287645 w 606580"/>
              <a:gd name="connsiteY22" fmla="*/ 422604 h 545612"/>
              <a:gd name="connsiteX23" fmla="*/ 136302 w 606580"/>
              <a:gd name="connsiteY23" fmla="*/ 545612 h 545612"/>
              <a:gd name="connsiteX24" fmla="*/ 136302 w 606580"/>
              <a:gd name="connsiteY24" fmla="*/ 422604 h 545612"/>
              <a:gd name="connsiteX25" fmla="*/ 0 w 606580"/>
              <a:gd name="connsiteY25" fmla="*/ 422604 h 54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580" h="545612">
                <a:moveTo>
                  <a:pt x="266188" y="225315"/>
                </a:moveTo>
                <a:lnTo>
                  <a:pt x="340370" y="225315"/>
                </a:lnTo>
                <a:cubicBezTo>
                  <a:pt x="340370" y="225315"/>
                  <a:pt x="393755" y="226242"/>
                  <a:pt x="393755" y="274839"/>
                </a:cubicBezTo>
                <a:lnTo>
                  <a:pt x="393755" y="320931"/>
                </a:lnTo>
                <a:lnTo>
                  <a:pt x="212896" y="320931"/>
                </a:lnTo>
                <a:lnTo>
                  <a:pt x="212896" y="274839"/>
                </a:lnTo>
                <a:cubicBezTo>
                  <a:pt x="212896" y="225964"/>
                  <a:pt x="266188" y="225315"/>
                  <a:pt x="266188" y="225315"/>
                </a:cubicBezTo>
                <a:close/>
                <a:moveTo>
                  <a:pt x="303290" y="101191"/>
                </a:moveTo>
                <a:cubicBezTo>
                  <a:pt x="332246" y="101191"/>
                  <a:pt x="355720" y="124523"/>
                  <a:pt x="355720" y="153304"/>
                </a:cubicBezTo>
                <a:cubicBezTo>
                  <a:pt x="355720" y="182085"/>
                  <a:pt x="332246" y="205417"/>
                  <a:pt x="303290" y="205417"/>
                </a:cubicBezTo>
                <a:cubicBezTo>
                  <a:pt x="274334" y="205417"/>
                  <a:pt x="250860" y="182085"/>
                  <a:pt x="250860" y="153304"/>
                </a:cubicBezTo>
                <a:cubicBezTo>
                  <a:pt x="250860" y="124523"/>
                  <a:pt x="274334" y="101191"/>
                  <a:pt x="303290" y="101191"/>
                </a:cubicBezTo>
                <a:close/>
                <a:moveTo>
                  <a:pt x="37882" y="37820"/>
                </a:moveTo>
                <a:lnTo>
                  <a:pt x="37882" y="384784"/>
                </a:lnTo>
                <a:lnTo>
                  <a:pt x="174184" y="384784"/>
                </a:lnTo>
                <a:lnTo>
                  <a:pt x="174184" y="465986"/>
                </a:lnTo>
                <a:lnTo>
                  <a:pt x="274089" y="384784"/>
                </a:lnTo>
                <a:lnTo>
                  <a:pt x="568698" y="384784"/>
                </a:lnTo>
                <a:lnTo>
                  <a:pt x="568698" y="37820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422604"/>
                </a:lnTo>
                <a:lnTo>
                  <a:pt x="287645" y="422604"/>
                </a:lnTo>
                <a:lnTo>
                  <a:pt x="136302" y="545612"/>
                </a:lnTo>
                <a:lnTo>
                  <a:pt x="136302" y="422604"/>
                </a:lnTo>
                <a:lnTo>
                  <a:pt x="0" y="4226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A403C5D8-9A6B-4248-B997-C268591ABB18}"/>
              </a:ext>
            </a:extLst>
          </p:cNvPr>
          <p:cNvSpPr/>
          <p:nvPr/>
        </p:nvSpPr>
        <p:spPr>
          <a:xfrm>
            <a:off x="1787683" y="3679165"/>
            <a:ext cx="417762" cy="401597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1DD8A230-42D1-46F7-A3D0-76E7AD0C6D99}"/>
              </a:ext>
            </a:extLst>
          </p:cNvPr>
          <p:cNvSpPr/>
          <p:nvPr/>
        </p:nvSpPr>
        <p:spPr>
          <a:xfrm>
            <a:off x="1787683" y="5192047"/>
            <a:ext cx="417762" cy="385166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2B12C6E-9DAF-4EE2-A4CE-3485CA5CFCC3}"/>
              </a:ext>
            </a:extLst>
          </p:cNvPr>
          <p:cNvGrpSpPr/>
          <p:nvPr/>
        </p:nvGrpSpPr>
        <p:grpSpPr>
          <a:xfrm>
            <a:off x="3276836" y="1842086"/>
            <a:ext cx="7509005" cy="989247"/>
            <a:chOff x="1420306" y="4907340"/>
            <a:chExt cx="7509005" cy="989247"/>
          </a:xfrm>
        </p:grpSpPr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BA657CE3-74E9-4291-8CAD-7D3D3AA4EE30}"/>
                </a:ext>
              </a:extLst>
            </p:cNvPr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模型设计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58C479E8-5324-4E49-9FD4-5E105872CB5A}"/>
                </a:ext>
              </a:extLst>
            </p:cNvPr>
            <p:cNvSpPr txBox="1"/>
            <p:nvPr/>
          </p:nvSpPr>
          <p:spPr bwMode="auto">
            <a:xfrm>
              <a:off x="1420306" y="5287189"/>
              <a:ext cx="7509005" cy="6093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利用</a:t>
              </a:r>
              <a:r>
                <a:rPr lang="en-US" altLang="zh-CN" sz="1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3DMAX</a:t>
              </a: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软件工具进行简单的模型制作、贴图、渲染</a:t>
              </a:r>
              <a:endParaRPr lang="en-US" altLang="zh-CN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在</a:t>
              </a:r>
              <a:r>
                <a:rPr lang="en-US" altLang="zh-CN" sz="1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Unity</a:t>
              </a: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中进行地图的搭建、完善，复现原版游戏</a:t>
              </a:r>
              <a:endPara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DF70572-1E8D-47A4-9DC9-5D1391AA1515}"/>
              </a:ext>
            </a:extLst>
          </p:cNvPr>
          <p:cNvGrpSpPr/>
          <p:nvPr/>
        </p:nvGrpSpPr>
        <p:grpSpPr>
          <a:xfrm>
            <a:off x="3276837" y="3346752"/>
            <a:ext cx="7509005" cy="1028767"/>
            <a:chOff x="1420307" y="4907340"/>
            <a:chExt cx="7509005" cy="1028767"/>
          </a:xfrm>
        </p:grpSpPr>
        <p:sp>
          <p:nvSpPr>
            <p:cNvPr id="12" name="文本框 2">
              <a:extLst>
                <a:ext uri="{FF2B5EF4-FFF2-40B4-BE49-F238E27FC236}">
                  <a16:creationId xmlns:a16="http://schemas.microsoft.com/office/drawing/2014/main" id="{FCF0AF2B-4102-4D0A-A361-CA41EDD04ACD}"/>
                </a:ext>
              </a:extLst>
            </p:cNvPr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功能实现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3" name="文本框 3">
              <a:extLst>
                <a:ext uri="{FF2B5EF4-FFF2-40B4-BE49-F238E27FC236}">
                  <a16:creationId xmlns:a16="http://schemas.microsoft.com/office/drawing/2014/main" id="{6C6D5186-16B3-4AD9-853B-A6959CAD6367}"/>
                </a:ext>
              </a:extLst>
            </p:cNvPr>
            <p:cNvSpPr txBox="1"/>
            <p:nvPr/>
          </p:nvSpPr>
          <p:spPr bwMode="auto">
            <a:xfrm>
              <a:off x="1420307" y="5344983"/>
              <a:ext cx="7509005" cy="59112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利用</a:t>
              </a:r>
              <a:r>
                <a:rPr lang="en-US" altLang="zh-CN" sz="1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Unity</a:t>
              </a: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自带真实的物理引擎，还原原版</a:t>
              </a:r>
              <a:r>
                <a:rPr lang="en-US" altLang="zh-CN" sz="1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Ballance</a:t>
              </a: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的操作手感</a:t>
              </a:r>
              <a:endParaRPr lang="en-US" altLang="zh-CN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利用粒子系统进行特效制作渲染</a:t>
              </a:r>
              <a:endPara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8A6A39F-E26F-4787-AEBF-05D49F044438}"/>
              </a:ext>
            </a:extLst>
          </p:cNvPr>
          <p:cNvGrpSpPr/>
          <p:nvPr/>
        </p:nvGrpSpPr>
        <p:grpSpPr>
          <a:xfrm>
            <a:off x="3276836" y="4851418"/>
            <a:ext cx="7509005" cy="1009508"/>
            <a:chOff x="1420306" y="4907340"/>
            <a:chExt cx="7509005" cy="1009508"/>
          </a:xfrm>
        </p:grpSpPr>
        <p:sp>
          <p:nvSpPr>
            <p:cNvPr id="15" name="文本框 2">
              <a:extLst>
                <a:ext uri="{FF2B5EF4-FFF2-40B4-BE49-F238E27FC236}">
                  <a16:creationId xmlns:a16="http://schemas.microsoft.com/office/drawing/2014/main" id="{C62893AD-941F-4668-95F6-B1CD41147FA4}"/>
                </a:ext>
              </a:extLst>
            </p:cNvPr>
            <p:cNvSpPr txBox="1"/>
            <p:nvPr/>
          </p:nvSpPr>
          <p:spPr bwMode="auto">
            <a:xfrm>
              <a:off x="1420308" y="4907340"/>
              <a:ext cx="1379092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共享合作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文本框 3">
              <a:extLst>
                <a:ext uri="{FF2B5EF4-FFF2-40B4-BE49-F238E27FC236}">
                  <a16:creationId xmlns:a16="http://schemas.microsoft.com/office/drawing/2014/main" id="{94CE768A-859E-4B94-B895-1F0A70FD23F8}"/>
                </a:ext>
              </a:extLst>
            </p:cNvPr>
            <p:cNvSpPr txBox="1"/>
            <p:nvPr/>
          </p:nvSpPr>
          <p:spPr bwMode="auto">
            <a:xfrm>
              <a:off x="1420306" y="5307450"/>
              <a:ext cx="7509005" cy="6093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利用</a:t>
              </a:r>
              <a:r>
                <a:rPr lang="en-US" altLang="zh-CN" sz="1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GitHub</a:t>
              </a: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平台进行代码、模型的互传</a:t>
              </a:r>
              <a:endParaRPr lang="en-US" altLang="zh-CN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相关代码与模型已上传至平台</a:t>
              </a:r>
              <a:endParaRPr lang="en-US" altLang="zh-CN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155C5EB-5F56-463A-84B9-79B96A7892DE}"/>
              </a:ext>
            </a:extLst>
          </p:cNvPr>
          <p:cNvCxnSpPr/>
          <p:nvPr/>
        </p:nvCxnSpPr>
        <p:spPr>
          <a:xfrm>
            <a:off x="2911475" y="2052243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54E6D73-FFCE-45B2-B436-391880636636}"/>
              </a:ext>
            </a:extLst>
          </p:cNvPr>
          <p:cNvCxnSpPr/>
          <p:nvPr/>
        </p:nvCxnSpPr>
        <p:spPr>
          <a:xfrm>
            <a:off x="2911475" y="3556909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60A8EB6-92D3-4D4C-A885-32300026AE31}"/>
              </a:ext>
            </a:extLst>
          </p:cNvPr>
          <p:cNvCxnSpPr/>
          <p:nvPr/>
        </p:nvCxnSpPr>
        <p:spPr>
          <a:xfrm>
            <a:off x="2911475" y="5061575"/>
            <a:ext cx="0" cy="646113"/>
          </a:xfrm>
          <a:prstGeom prst="line">
            <a:avLst/>
          </a:prstGeom>
          <a:ln w="19050" cap="rnd">
            <a:solidFill>
              <a:srgbClr val="313E4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E490FBB-3ECB-4856-81DC-3773F0B9C1D1}"/>
              </a:ext>
            </a:extLst>
          </p:cNvPr>
          <p:cNvGrpSpPr/>
          <p:nvPr/>
        </p:nvGrpSpPr>
        <p:grpSpPr>
          <a:xfrm>
            <a:off x="-1" y="304235"/>
            <a:ext cx="3862247" cy="970383"/>
            <a:chOff x="-1" y="304235"/>
            <a:chExt cx="3862247" cy="970383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89EE67A-4286-4079-B875-58AEF2458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5BFBAC7-15C0-4A3B-9128-F7761B7EB2B0}"/>
                </a:ext>
              </a:extLst>
            </p:cNvPr>
            <p:cNvSpPr txBox="1"/>
            <p:nvPr/>
          </p:nvSpPr>
          <p:spPr bwMode="auto">
            <a:xfrm>
              <a:off x="1197557" y="437876"/>
              <a:ext cx="2664689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作品架构</a:t>
              </a:r>
              <a:endPara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5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2C8091D-590A-42D7-872C-F9C7A7BFF34B}"/>
              </a:ext>
            </a:extLst>
          </p:cNvPr>
          <p:cNvSpPr/>
          <p:nvPr/>
        </p:nvSpPr>
        <p:spPr>
          <a:xfrm rot="2700000">
            <a:off x="4693920" y="2275015"/>
            <a:ext cx="1148006" cy="1148006"/>
          </a:xfrm>
          <a:prstGeom prst="round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90B29C4-E993-4EF7-AD5A-18AE421AD657}"/>
              </a:ext>
            </a:extLst>
          </p:cNvPr>
          <p:cNvSpPr/>
          <p:nvPr/>
        </p:nvSpPr>
        <p:spPr>
          <a:xfrm rot="2700000">
            <a:off x="6350074" y="2275015"/>
            <a:ext cx="1148006" cy="114800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E581E75-DD22-4C91-94DA-336CDD32B075}"/>
              </a:ext>
            </a:extLst>
          </p:cNvPr>
          <p:cNvSpPr/>
          <p:nvPr/>
        </p:nvSpPr>
        <p:spPr>
          <a:xfrm rot="2700000">
            <a:off x="4693920" y="4177819"/>
            <a:ext cx="1148006" cy="114800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8B142B-CEAA-4068-8889-CF475AC6A918}"/>
              </a:ext>
            </a:extLst>
          </p:cNvPr>
          <p:cNvSpPr/>
          <p:nvPr/>
        </p:nvSpPr>
        <p:spPr>
          <a:xfrm rot="2700000">
            <a:off x="6350074" y="4177819"/>
            <a:ext cx="1148006" cy="1148006"/>
          </a:xfrm>
          <a:prstGeom prst="round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4" name="Oval 21">
            <a:extLst>
              <a:ext uri="{FF2B5EF4-FFF2-40B4-BE49-F238E27FC236}">
                <a16:creationId xmlns:a16="http://schemas.microsoft.com/office/drawing/2014/main" id="{F3BB6050-6666-4635-967D-604A8248F7E6}"/>
              </a:ext>
            </a:extLst>
          </p:cNvPr>
          <p:cNvSpPr/>
          <p:nvPr/>
        </p:nvSpPr>
        <p:spPr>
          <a:xfrm>
            <a:off x="5017136" y="2603121"/>
            <a:ext cx="501574" cy="49179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5" name="Oval 22">
            <a:extLst>
              <a:ext uri="{FF2B5EF4-FFF2-40B4-BE49-F238E27FC236}">
                <a16:creationId xmlns:a16="http://schemas.microsoft.com/office/drawing/2014/main" id="{8BDBA2FC-94C5-4B33-934C-612FB06F2B0E}"/>
              </a:ext>
            </a:extLst>
          </p:cNvPr>
          <p:cNvSpPr/>
          <p:nvPr/>
        </p:nvSpPr>
        <p:spPr>
          <a:xfrm>
            <a:off x="6673290" y="2598581"/>
            <a:ext cx="501574" cy="500875"/>
          </a:xfrm>
          <a:custGeom>
            <a:avLst/>
            <a:gdLst>
              <a:gd name="connsiteX0" fmla="*/ 145802 w 608415"/>
              <a:gd name="connsiteY0" fmla="*/ 316204 h 607568"/>
              <a:gd name="connsiteX1" fmla="*/ 335878 w 608415"/>
              <a:gd name="connsiteY1" fmla="*/ 316204 h 607568"/>
              <a:gd name="connsiteX2" fmla="*/ 355085 w 608415"/>
              <a:gd name="connsiteY2" fmla="*/ 335363 h 607568"/>
              <a:gd name="connsiteX3" fmla="*/ 335878 w 608415"/>
              <a:gd name="connsiteY3" fmla="*/ 354521 h 607568"/>
              <a:gd name="connsiteX4" fmla="*/ 145802 w 608415"/>
              <a:gd name="connsiteY4" fmla="*/ 354521 h 607568"/>
              <a:gd name="connsiteX5" fmla="*/ 126594 w 608415"/>
              <a:gd name="connsiteY5" fmla="*/ 335363 h 607568"/>
              <a:gd name="connsiteX6" fmla="*/ 145802 w 608415"/>
              <a:gd name="connsiteY6" fmla="*/ 316204 h 607568"/>
              <a:gd name="connsiteX7" fmla="*/ 145799 w 608415"/>
              <a:gd name="connsiteY7" fmla="*/ 252977 h 607568"/>
              <a:gd name="connsiteX8" fmla="*/ 430791 w 608415"/>
              <a:gd name="connsiteY8" fmla="*/ 252977 h 607568"/>
              <a:gd name="connsiteX9" fmla="*/ 449995 w 608415"/>
              <a:gd name="connsiteY9" fmla="*/ 272171 h 607568"/>
              <a:gd name="connsiteX10" fmla="*/ 430791 w 608415"/>
              <a:gd name="connsiteY10" fmla="*/ 291365 h 607568"/>
              <a:gd name="connsiteX11" fmla="*/ 145799 w 608415"/>
              <a:gd name="connsiteY11" fmla="*/ 291365 h 607568"/>
              <a:gd name="connsiteX12" fmla="*/ 126594 w 608415"/>
              <a:gd name="connsiteY12" fmla="*/ 272171 h 607568"/>
              <a:gd name="connsiteX13" fmla="*/ 145799 w 608415"/>
              <a:gd name="connsiteY13" fmla="*/ 252977 h 607568"/>
              <a:gd name="connsiteX14" fmla="*/ 145805 w 608415"/>
              <a:gd name="connsiteY14" fmla="*/ 189750 h 607568"/>
              <a:gd name="connsiteX15" fmla="*/ 209279 w 608415"/>
              <a:gd name="connsiteY15" fmla="*/ 189750 h 607568"/>
              <a:gd name="connsiteX16" fmla="*/ 228490 w 608415"/>
              <a:gd name="connsiteY16" fmla="*/ 208944 h 607568"/>
              <a:gd name="connsiteX17" fmla="*/ 209279 w 608415"/>
              <a:gd name="connsiteY17" fmla="*/ 228138 h 607568"/>
              <a:gd name="connsiteX18" fmla="*/ 145805 w 608415"/>
              <a:gd name="connsiteY18" fmla="*/ 228138 h 607568"/>
              <a:gd name="connsiteX19" fmla="*/ 126594 w 608415"/>
              <a:gd name="connsiteY19" fmla="*/ 208944 h 607568"/>
              <a:gd name="connsiteX20" fmla="*/ 145805 w 608415"/>
              <a:gd name="connsiteY20" fmla="*/ 189750 h 607568"/>
              <a:gd name="connsiteX21" fmla="*/ 70060 w 608415"/>
              <a:gd name="connsiteY21" fmla="*/ 133174 h 607568"/>
              <a:gd name="connsiteX22" fmla="*/ 70060 w 608415"/>
              <a:gd name="connsiteY22" fmla="*/ 442788 h 607568"/>
              <a:gd name="connsiteX23" fmla="*/ 538355 w 608415"/>
              <a:gd name="connsiteY23" fmla="*/ 442788 h 607568"/>
              <a:gd name="connsiteX24" fmla="*/ 538355 w 608415"/>
              <a:gd name="connsiteY24" fmla="*/ 133174 h 607568"/>
              <a:gd name="connsiteX25" fmla="*/ 38410 w 608415"/>
              <a:gd name="connsiteY25" fmla="*/ 69962 h 607568"/>
              <a:gd name="connsiteX26" fmla="*/ 38410 w 608415"/>
              <a:gd name="connsiteY26" fmla="*/ 94817 h 607568"/>
              <a:gd name="connsiteX27" fmla="*/ 570005 w 608415"/>
              <a:gd name="connsiteY27" fmla="*/ 94817 h 607568"/>
              <a:gd name="connsiteX28" fmla="*/ 570005 w 608415"/>
              <a:gd name="connsiteY28" fmla="*/ 69962 h 607568"/>
              <a:gd name="connsiteX29" fmla="*/ 304208 w 608415"/>
              <a:gd name="connsiteY29" fmla="*/ 0 h 607568"/>
              <a:gd name="connsiteX30" fmla="*/ 323413 w 608415"/>
              <a:gd name="connsiteY30" fmla="*/ 19178 h 607568"/>
              <a:gd name="connsiteX31" fmla="*/ 323413 w 608415"/>
              <a:gd name="connsiteY31" fmla="*/ 31606 h 607568"/>
              <a:gd name="connsiteX32" fmla="*/ 589210 w 608415"/>
              <a:gd name="connsiteY32" fmla="*/ 31606 h 607568"/>
              <a:gd name="connsiteX33" fmla="*/ 608415 w 608415"/>
              <a:gd name="connsiteY33" fmla="*/ 50784 h 607568"/>
              <a:gd name="connsiteX34" fmla="*/ 608415 w 608415"/>
              <a:gd name="connsiteY34" fmla="*/ 113995 h 607568"/>
              <a:gd name="connsiteX35" fmla="*/ 589210 w 608415"/>
              <a:gd name="connsiteY35" fmla="*/ 133174 h 607568"/>
              <a:gd name="connsiteX36" fmla="*/ 576765 w 608415"/>
              <a:gd name="connsiteY36" fmla="*/ 133174 h 607568"/>
              <a:gd name="connsiteX37" fmla="*/ 576765 w 608415"/>
              <a:gd name="connsiteY37" fmla="*/ 461967 h 607568"/>
              <a:gd name="connsiteX38" fmla="*/ 557560 w 608415"/>
              <a:gd name="connsiteY38" fmla="*/ 481145 h 607568"/>
              <a:gd name="connsiteX39" fmla="*/ 342618 w 608415"/>
              <a:gd name="connsiteY39" fmla="*/ 481145 h 607568"/>
              <a:gd name="connsiteX40" fmla="*/ 414521 w 608415"/>
              <a:gd name="connsiteY40" fmla="*/ 576883 h 607568"/>
              <a:gd name="connsiteX41" fmla="*/ 410680 w 608415"/>
              <a:gd name="connsiteY41" fmla="*/ 603733 h 607568"/>
              <a:gd name="connsiteX42" fmla="*/ 399157 w 608415"/>
              <a:gd name="connsiteY42" fmla="*/ 607568 h 607568"/>
              <a:gd name="connsiteX43" fmla="*/ 383793 w 608415"/>
              <a:gd name="connsiteY43" fmla="*/ 599897 h 607568"/>
              <a:gd name="connsiteX44" fmla="*/ 323413 w 608415"/>
              <a:gd name="connsiteY44" fmla="*/ 519348 h 607568"/>
              <a:gd name="connsiteX45" fmla="*/ 323413 w 608415"/>
              <a:gd name="connsiteY45" fmla="*/ 588390 h 607568"/>
              <a:gd name="connsiteX46" fmla="*/ 304208 w 608415"/>
              <a:gd name="connsiteY46" fmla="*/ 607568 h 607568"/>
              <a:gd name="connsiteX47" fmla="*/ 285003 w 608415"/>
              <a:gd name="connsiteY47" fmla="*/ 588390 h 607568"/>
              <a:gd name="connsiteX48" fmla="*/ 285003 w 608415"/>
              <a:gd name="connsiteY48" fmla="*/ 519348 h 607568"/>
              <a:gd name="connsiteX49" fmla="*/ 224622 w 608415"/>
              <a:gd name="connsiteY49" fmla="*/ 599897 h 607568"/>
              <a:gd name="connsiteX50" fmla="*/ 209258 w 608415"/>
              <a:gd name="connsiteY50" fmla="*/ 607568 h 607568"/>
              <a:gd name="connsiteX51" fmla="*/ 197735 w 608415"/>
              <a:gd name="connsiteY51" fmla="*/ 603733 h 607568"/>
              <a:gd name="connsiteX52" fmla="*/ 193894 w 608415"/>
              <a:gd name="connsiteY52" fmla="*/ 576883 h 607568"/>
              <a:gd name="connsiteX53" fmla="*/ 265798 w 608415"/>
              <a:gd name="connsiteY53" fmla="*/ 481145 h 607568"/>
              <a:gd name="connsiteX54" fmla="*/ 50855 w 608415"/>
              <a:gd name="connsiteY54" fmla="*/ 481145 h 607568"/>
              <a:gd name="connsiteX55" fmla="*/ 31650 w 608415"/>
              <a:gd name="connsiteY55" fmla="*/ 461967 h 607568"/>
              <a:gd name="connsiteX56" fmla="*/ 31650 w 608415"/>
              <a:gd name="connsiteY56" fmla="*/ 133174 h 607568"/>
              <a:gd name="connsiteX57" fmla="*/ 19205 w 608415"/>
              <a:gd name="connsiteY57" fmla="*/ 133174 h 607568"/>
              <a:gd name="connsiteX58" fmla="*/ 0 w 608415"/>
              <a:gd name="connsiteY58" fmla="*/ 113995 h 607568"/>
              <a:gd name="connsiteX59" fmla="*/ 0 w 608415"/>
              <a:gd name="connsiteY59" fmla="*/ 50784 h 607568"/>
              <a:gd name="connsiteX60" fmla="*/ 19205 w 608415"/>
              <a:gd name="connsiteY60" fmla="*/ 31606 h 607568"/>
              <a:gd name="connsiteX61" fmla="*/ 285003 w 608415"/>
              <a:gd name="connsiteY61" fmla="*/ 31606 h 607568"/>
              <a:gd name="connsiteX62" fmla="*/ 285003 w 608415"/>
              <a:gd name="connsiteY62" fmla="*/ 19178 h 607568"/>
              <a:gd name="connsiteX63" fmla="*/ 304208 w 608415"/>
              <a:gd name="connsiteY63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8415" h="607568">
                <a:moveTo>
                  <a:pt x="145802" y="316204"/>
                </a:moveTo>
                <a:lnTo>
                  <a:pt x="335878" y="316204"/>
                </a:lnTo>
                <a:cubicBezTo>
                  <a:pt x="346480" y="316204"/>
                  <a:pt x="355085" y="324787"/>
                  <a:pt x="355085" y="335363"/>
                </a:cubicBezTo>
                <a:cubicBezTo>
                  <a:pt x="355085" y="345938"/>
                  <a:pt x="346480" y="354521"/>
                  <a:pt x="335878" y="354521"/>
                </a:cubicBezTo>
                <a:lnTo>
                  <a:pt x="145802" y="354521"/>
                </a:lnTo>
                <a:cubicBezTo>
                  <a:pt x="135199" y="354521"/>
                  <a:pt x="126594" y="345938"/>
                  <a:pt x="126594" y="335363"/>
                </a:cubicBezTo>
                <a:cubicBezTo>
                  <a:pt x="126594" y="324787"/>
                  <a:pt x="135199" y="316204"/>
                  <a:pt x="145802" y="316204"/>
                </a:cubicBezTo>
                <a:close/>
                <a:moveTo>
                  <a:pt x="145799" y="252977"/>
                </a:moveTo>
                <a:lnTo>
                  <a:pt x="430791" y="252977"/>
                </a:lnTo>
                <a:cubicBezTo>
                  <a:pt x="441392" y="252977"/>
                  <a:pt x="449995" y="261576"/>
                  <a:pt x="449995" y="272171"/>
                </a:cubicBezTo>
                <a:cubicBezTo>
                  <a:pt x="449995" y="282766"/>
                  <a:pt x="441392" y="291365"/>
                  <a:pt x="430791" y="291365"/>
                </a:cubicBezTo>
                <a:lnTo>
                  <a:pt x="145799" y="291365"/>
                </a:lnTo>
                <a:cubicBezTo>
                  <a:pt x="135198" y="291365"/>
                  <a:pt x="126594" y="282766"/>
                  <a:pt x="126594" y="272171"/>
                </a:cubicBezTo>
                <a:cubicBezTo>
                  <a:pt x="126594" y="261576"/>
                  <a:pt x="135198" y="252977"/>
                  <a:pt x="145799" y="252977"/>
                </a:cubicBezTo>
                <a:close/>
                <a:moveTo>
                  <a:pt x="145805" y="189750"/>
                </a:moveTo>
                <a:lnTo>
                  <a:pt x="209279" y="189750"/>
                </a:lnTo>
                <a:cubicBezTo>
                  <a:pt x="219884" y="189750"/>
                  <a:pt x="228490" y="198349"/>
                  <a:pt x="228490" y="208944"/>
                </a:cubicBezTo>
                <a:cubicBezTo>
                  <a:pt x="228490" y="219539"/>
                  <a:pt x="219884" y="228138"/>
                  <a:pt x="209279" y="228138"/>
                </a:cubicBezTo>
                <a:lnTo>
                  <a:pt x="145805" y="228138"/>
                </a:lnTo>
                <a:cubicBezTo>
                  <a:pt x="135201" y="228138"/>
                  <a:pt x="126594" y="219539"/>
                  <a:pt x="126594" y="208944"/>
                </a:cubicBezTo>
                <a:cubicBezTo>
                  <a:pt x="126594" y="198349"/>
                  <a:pt x="135201" y="189750"/>
                  <a:pt x="145805" y="189750"/>
                </a:cubicBezTo>
                <a:close/>
                <a:moveTo>
                  <a:pt x="70060" y="133174"/>
                </a:moveTo>
                <a:lnTo>
                  <a:pt x="70060" y="442788"/>
                </a:lnTo>
                <a:lnTo>
                  <a:pt x="538355" y="442788"/>
                </a:lnTo>
                <a:lnTo>
                  <a:pt x="538355" y="133174"/>
                </a:lnTo>
                <a:close/>
                <a:moveTo>
                  <a:pt x="38410" y="69962"/>
                </a:moveTo>
                <a:lnTo>
                  <a:pt x="38410" y="94817"/>
                </a:lnTo>
                <a:lnTo>
                  <a:pt x="570005" y="94817"/>
                </a:lnTo>
                <a:lnTo>
                  <a:pt x="570005" y="69962"/>
                </a:lnTo>
                <a:close/>
                <a:moveTo>
                  <a:pt x="304208" y="0"/>
                </a:moveTo>
                <a:cubicBezTo>
                  <a:pt x="314809" y="0"/>
                  <a:pt x="323413" y="8592"/>
                  <a:pt x="323413" y="19178"/>
                </a:cubicBezTo>
                <a:lnTo>
                  <a:pt x="323413" y="31606"/>
                </a:lnTo>
                <a:lnTo>
                  <a:pt x="589210" y="31606"/>
                </a:lnTo>
                <a:cubicBezTo>
                  <a:pt x="599811" y="31606"/>
                  <a:pt x="608415" y="40197"/>
                  <a:pt x="608415" y="50784"/>
                </a:cubicBezTo>
                <a:lnTo>
                  <a:pt x="608415" y="113995"/>
                </a:lnTo>
                <a:cubicBezTo>
                  <a:pt x="608415" y="124582"/>
                  <a:pt x="599811" y="133174"/>
                  <a:pt x="589210" y="133174"/>
                </a:cubicBezTo>
                <a:lnTo>
                  <a:pt x="576765" y="133174"/>
                </a:lnTo>
                <a:lnTo>
                  <a:pt x="576765" y="461967"/>
                </a:lnTo>
                <a:cubicBezTo>
                  <a:pt x="576765" y="472553"/>
                  <a:pt x="568161" y="481145"/>
                  <a:pt x="557560" y="481145"/>
                </a:cubicBezTo>
                <a:lnTo>
                  <a:pt x="342618" y="481145"/>
                </a:lnTo>
                <a:lnTo>
                  <a:pt x="414521" y="576883"/>
                </a:lnTo>
                <a:cubicBezTo>
                  <a:pt x="420974" y="585321"/>
                  <a:pt x="419284" y="597442"/>
                  <a:pt x="410680" y="603733"/>
                </a:cubicBezTo>
                <a:cubicBezTo>
                  <a:pt x="407300" y="606341"/>
                  <a:pt x="403306" y="607568"/>
                  <a:pt x="399157" y="607568"/>
                </a:cubicBezTo>
                <a:cubicBezTo>
                  <a:pt x="393319" y="607568"/>
                  <a:pt x="387634" y="604960"/>
                  <a:pt x="383793" y="599897"/>
                </a:cubicBezTo>
                <a:lnTo>
                  <a:pt x="323413" y="519348"/>
                </a:lnTo>
                <a:lnTo>
                  <a:pt x="323413" y="588390"/>
                </a:lnTo>
                <a:cubicBezTo>
                  <a:pt x="323413" y="598976"/>
                  <a:pt x="314809" y="607568"/>
                  <a:pt x="304208" y="607568"/>
                </a:cubicBezTo>
                <a:cubicBezTo>
                  <a:pt x="293607" y="607568"/>
                  <a:pt x="285003" y="598976"/>
                  <a:pt x="285003" y="588390"/>
                </a:cubicBezTo>
                <a:lnTo>
                  <a:pt x="285003" y="519348"/>
                </a:lnTo>
                <a:lnTo>
                  <a:pt x="224622" y="599897"/>
                </a:lnTo>
                <a:cubicBezTo>
                  <a:pt x="220781" y="604960"/>
                  <a:pt x="215096" y="607568"/>
                  <a:pt x="209258" y="607568"/>
                </a:cubicBezTo>
                <a:cubicBezTo>
                  <a:pt x="205110" y="607568"/>
                  <a:pt x="201115" y="606341"/>
                  <a:pt x="197735" y="603733"/>
                </a:cubicBezTo>
                <a:cubicBezTo>
                  <a:pt x="189131" y="597442"/>
                  <a:pt x="187441" y="585321"/>
                  <a:pt x="193894" y="576883"/>
                </a:cubicBezTo>
                <a:lnTo>
                  <a:pt x="265798" y="481145"/>
                </a:lnTo>
                <a:lnTo>
                  <a:pt x="50855" y="481145"/>
                </a:lnTo>
                <a:cubicBezTo>
                  <a:pt x="40253" y="481145"/>
                  <a:pt x="31650" y="472553"/>
                  <a:pt x="31650" y="461967"/>
                </a:cubicBezTo>
                <a:lnTo>
                  <a:pt x="31650" y="133174"/>
                </a:lnTo>
                <a:lnTo>
                  <a:pt x="19205" y="133174"/>
                </a:lnTo>
                <a:cubicBezTo>
                  <a:pt x="8604" y="133174"/>
                  <a:pt x="0" y="124582"/>
                  <a:pt x="0" y="113995"/>
                </a:cubicBezTo>
                <a:lnTo>
                  <a:pt x="0" y="50784"/>
                </a:lnTo>
                <a:cubicBezTo>
                  <a:pt x="0" y="40197"/>
                  <a:pt x="8604" y="31606"/>
                  <a:pt x="19205" y="31606"/>
                </a:cubicBezTo>
                <a:lnTo>
                  <a:pt x="285003" y="31606"/>
                </a:lnTo>
                <a:lnTo>
                  <a:pt x="285003" y="19178"/>
                </a:lnTo>
                <a:cubicBezTo>
                  <a:pt x="285003" y="8592"/>
                  <a:pt x="293607" y="0"/>
                  <a:pt x="3042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6" name="Oval 23">
            <a:extLst>
              <a:ext uri="{FF2B5EF4-FFF2-40B4-BE49-F238E27FC236}">
                <a16:creationId xmlns:a16="http://schemas.microsoft.com/office/drawing/2014/main" id="{0428A349-B5D5-4F46-AA35-E71C15D22C56}"/>
              </a:ext>
            </a:extLst>
          </p:cNvPr>
          <p:cNvSpPr/>
          <p:nvPr/>
        </p:nvSpPr>
        <p:spPr>
          <a:xfrm>
            <a:off x="5017136" y="4520600"/>
            <a:ext cx="501574" cy="462439"/>
          </a:xfrm>
          <a:custGeom>
            <a:avLst/>
            <a:gdLst>
              <a:gd name="connsiteX0" fmla="*/ 469488 w 578320"/>
              <a:gd name="connsiteY0" fmla="*/ 312166 h 533197"/>
              <a:gd name="connsiteX1" fmla="*/ 523904 w 578320"/>
              <a:gd name="connsiteY1" fmla="*/ 363740 h 533197"/>
              <a:gd name="connsiteX2" fmla="*/ 523904 w 578320"/>
              <a:gd name="connsiteY2" fmla="*/ 376634 h 533197"/>
              <a:gd name="connsiteX3" fmla="*/ 527594 w 578320"/>
              <a:gd name="connsiteY3" fmla="*/ 391369 h 533197"/>
              <a:gd name="connsiteX4" fmla="*/ 512837 w 578320"/>
              <a:gd name="connsiteY4" fmla="*/ 411630 h 533197"/>
              <a:gd name="connsiteX5" fmla="*/ 498080 w 578320"/>
              <a:gd name="connsiteY5" fmla="*/ 440180 h 533197"/>
              <a:gd name="connsiteX6" fmla="*/ 529438 w 578320"/>
              <a:gd name="connsiteY6" fmla="*/ 475176 h 533197"/>
              <a:gd name="connsiteX7" fmla="*/ 578320 w 578320"/>
              <a:gd name="connsiteY7" fmla="*/ 518462 h 533197"/>
              <a:gd name="connsiteX8" fmla="*/ 485168 w 578320"/>
              <a:gd name="connsiteY8" fmla="*/ 533197 h 533197"/>
              <a:gd name="connsiteX9" fmla="*/ 477789 w 578320"/>
              <a:gd name="connsiteY9" fmla="*/ 486228 h 533197"/>
              <a:gd name="connsiteX10" fmla="*/ 481478 w 578320"/>
              <a:gd name="connsiteY10" fmla="*/ 479781 h 533197"/>
              <a:gd name="connsiteX11" fmla="*/ 480556 w 578320"/>
              <a:gd name="connsiteY11" fmla="*/ 477939 h 533197"/>
              <a:gd name="connsiteX12" fmla="*/ 471333 w 578320"/>
              <a:gd name="connsiteY12" fmla="*/ 466888 h 533197"/>
              <a:gd name="connsiteX13" fmla="*/ 467644 w 578320"/>
              <a:gd name="connsiteY13" fmla="*/ 466888 h 533197"/>
              <a:gd name="connsiteX14" fmla="*/ 458421 w 578320"/>
              <a:gd name="connsiteY14" fmla="*/ 477939 h 533197"/>
              <a:gd name="connsiteX15" fmla="*/ 458421 w 578320"/>
              <a:gd name="connsiteY15" fmla="*/ 479781 h 533197"/>
              <a:gd name="connsiteX16" fmla="*/ 462110 w 578320"/>
              <a:gd name="connsiteY16" fmla="*/ 486228 h 533197"/>
              <a:gd name="connsiteX17" fmla="*/ 454732 w 578320"/>
              <a:gd name="connsiteY17" fmla="*/ 533197 h 533197"/>
              <a:gd name="connsiteX18" fmla="*/ 361579 w 578320"/>
              <a:gd name="connsiteY18" fmla="*/ 518462 h 533197"/>
              <a:gd name="connsiteX19" fmla="*/ 409539 w 578320"/>
              <a:gd name="connsiteY19" fmla="*/ 475176 h 533197"/>
              <a:gd name="connsiteX20" fmla="*/ 440897 w 578320"/>
              <a:gd name="connsiteY20" fmla="*/ 440180 h 533197"/>
              <a:gd name="connsiteX21" fmla="*/ 427063 w 578320"/>
              <a:gd name="connsiteY21" fmla="*/ 411630 h 533197"/>
              <a:gd name="connsiteX22" fmla="*/ 411383 w 578320"/>
              <a:gd name="connsiteY22" fmla="*/ 391369 h 533197"/>
              <a:gd name="connsiteX23" fmla="*/ 415995 w 578320"/>
              <a:gd name="connsiteY23" fmla="*/ 376634 h 533197"/>
              <a:gd name="connsiteX24" fmla="*/ 415995 w 578320"/>
              <a:gd name="connsiteY24" fmla="*/ 363740 h 533197"/>
              <a:gd name="connsiteX25" fmla="*/ 469488 w 578320"/>
              <a:gd name="connsiteY25" fmla="*/ 312166 h 533197"/>
              <a:gd name="connsiteX26" fmla="*/ 107909 w 578320"/>
              <a:gd name="connsiteY26" fmla="*/ 312166 h 533197"/>
              <a:gd name="connsiteX27" fmla="*/ 162325 w 578320"/>
              <a:gd name="connsiteY27" fmla="*/ 363740 h 533197"/>
              <a:gd name="connsiteX28" fmla="*/ 162325 w 578320"/>
              <a:gd name="connsiteY28" fmla="*/ 376634 h 533197"/>
              <a:gd name="connsiteX29" fmla="*/ 166937 w 578320"/>
              <a:gd name="connsiteY29" fmla="*/ 391369 h 533197"/>
              <a:gd name="connsiteX30" fmla="*/ 151257 w 578320"/>
              <a:gd name="connsiteY30" fmla="*/ 411630 h 533197"/>
              <a:gd name="connsiteX31" fmla="*/ 137423 w 578320"/>
              <a:gd name="connsiteY31" fmla="*/ 440180 h 533197"/>
              <a:gd name="connsiteX32" fmla="*/ 167859 w 578320"/>
              <a:gd name="connsiteY32" fmla="*/ 475176 h 533197"/>
              <a:gd name="connsiteX33" fmla="*/ 216741 w 578320"/>
              <a:gd name="connsiteY33" fmla="*/ 518462 h 533197"/>
              <a:gd name="connsiteX34" fmla="*/ 123588 w 578320"/>
              <a:gd name="connsiteY34" fmla="*/ 533197 h 533197"/>
              <a:gd name="connsiteX35" fmla="*/ 116210 w 578320"/>
              <a:gd name="connsiteY35" fmla="*/ 486228 h 533197"/>
              <a:gd name="connsiteX36" fmla="*/ 119899 w 578320"/>
              <a:gd name="connsiteY36" fmla="*/ 479781 h 533197"/>
              <a:gd name="connsiteX37" fmla="*/ 119899 w 578320"/>
              <a:gd name="connsiteY37" fmla="*/ 477939 h 533197"/>
              <a:gd name="connsiteX38" fmla="*/ 109754 w 578320"/>
              <a:gd name="connsiteY38" fmla="*/ 466888 h 533197"/>
              <a:gd name="connsiteX39" fmla="*/ 106987 w 578320"/>
              <a:gd name="connsiteY39" fmla="*/ 466888 h 533197"/>
              <a:gd name="connsiteX40" fmla="*/ 96842 w 578320"/>
              <a:gd name="connsiteY40" fmla="*/ 477939 h 533197"/>
              <a:gd name="connsiteX41" fmla="*/ 96842 w 578320"/>
              <a:gd name="connsiteY41" fmla="*/ 479781 h 533197"/>
              <a:gd name="connsiteX42" fmla="*/ 100531 w 578320"/>
              <a:gd name="connsiteY42" fmla="*/ 486228 h 533197"/>
              <a:gd name="connsiteX43" fmla="*/ 93152 w 578320"/>
              <a:gd name="connsiteY43" fmla="*/ 533197 h 533197"/>
              <a:gd name="connsiteX44" fmla="*/ 0 w 578320"/>
              <a:gd name="connsiteY44" fmla="*/ 518462 h 533197"/>
              <a:gd name="connsiteX45" fmla="*/ 48882 w 578320"/>
              <a:gd name="connsiteY45" fmla="*/ 475176 h 533197"/>
              <a:gd name="connsiteX46" fmla="*/ 79318 w 578320"/>
              <a:gd name="connsiteY46" fmla="*/ 440180 h 533197"/>
              <a:gd name="connsiteX47" fmla="*/ 65483 w 578320"/>
              <a:gd name="connsiteY47" fmla="*/ 411630 h 533197"/>
              <a:gd name="connsiteX48" fmla="*/ 49804 w 578320"/>
              <a:gd name="connsiteY48" fmla="*/ 391369 h 533197"/>
              <a:gd name="connsiteX49" fmla="*/ 54416 w 578320"/>
              <a:gd name="connsiteY49" fmla="*/ 376634 h 533197"/>
              <a:gd name="connsiteX50" fmla="*/ 54416 w 578320"/>
              <a:gd name="connsiteY50" fmla="*/ 363740 h 533197"/>
              <a:gd name="connsiteX51" fmla="*/ 107909 w 578320"/>
              <a:gd name="connsiteY51" fmla="*/ 312166 h 533197"/>
              <a:gd name="connsiteX52" fmla="*/ 288717 w 578320"/>
              <a:gd name="connsiteY52" fmla="*/ 237601 h 533197"/>
              <a:gd name="connsiteX53" fmla="*/ 303485 w 578320"/>
              <a:gd name="connsiteY53" fmla="*/ 252338 h 533197"/>
              <a:gd name="connsiteX54" fmla="*/ 303485 w 578320"/>
              <a:gd name="connsiteY54" fmla="*/ 331547 h 533197"/>
              <a:gd name="connsiteX55" fmla="*/ 384708 w 578320"/>
              <a:gd name="connsiteY55" fmla="*/ 398782 h 533197"/>
              <a:gd name="connsiteX56" fmla="*/ 386554 w 578320"/>
              <a:gd name="connsiteY56" fmla="*/ 419045 h 533197"/>
              <a:gd name="connsiteX57" fmla="*/ 375478 w 578320"/>
              <a:gd name="connsiteY57" fmla="*/ 423650 h 533197"/>
              <a:gd name="connsiteX58" fmla="*/ 366248 w 578320"/>
              <a:gd name="connsiteY58" fmla="*/ 420887 h 533197"/>
              <a:gd name="connsiteX59" fmla="*/ 288717 w 578320"/>
              <a:gd name="connsiteY59" fmla="*/ 356415 h 533197"/>
              <a:gd name="connsiteX60" fmla="*/ 212108 w 578320"/>
              <a:gd name="connsiteY60" fmla="*/ 420887 h 533197"/>
              <a:gd name="connsiteX61" fmla="*/ 191802 w 578320"/>
              <a:gd name="connsiteY61" fmla="*/ 419045 h 533197"/>
              <a:gd name="connsiteX62" fmla="*/ 193648 w 578320"/>
              <a:gd name="connsiteY62" fmla="*/ 398782 h 533197"/>
              <a:gd name="connsiteX63" fmla="*/ 274872 w 578320"/>
              <a:gd name="connsiteY63" fmla="*/ 331547 h 533197"/>
              <a:gd name="connsiteX64" fmla="*/ 274872 w 578320"/>
              <a:gd name="connsiteY64" fmla="*/ 252338 h 533197"/>
              <a:gd name="connsiteX65" fmla="*/ 288717 w 578320"/>
              <a:gd name="connsiteY65" fmla="*/ 237601 h 533197"/>
              <a:gd name="connsiteX66" fmla="*/ 288699 w 578320"/>
              <a:gd name="connsiteY66" fmla="*/ 0 h 533197"/>
              <a:gd name="connsiteX67" fmla="*/ 343115 w 578320"/>
              <a:gd name="connsiteY67" fmla="*/ 50653 h 533197"/>
              <a:gd name="connsiteX68" fmla="*/ 343115 w 578320"/>
              <a:gd name="connsiteY68" fmla="*/ 63546 h 533197"/>
              <a:gd name="connsiteX69" fmla="*/ 346805 w 578320"/>
              <a:gd name="connsiteY69" fmla="*/ 78282 h 533197"/>
              <a:gd name="connsiteX70" fmla="*/ 332048 w 578320"/>
              <a:gd name="connsiteY70" fmla="*/ 98543 h 533197"/>
              <a:gd name="connsiteX71" fmla="*/ 318213 w 578320"/>
              <a:gd name="connsiteY71" fmla="*/ 127093 h 533197"/>
              <a:gd name="connsiteX72" fmla="*/ 348649 w 578320"/>
              <a:gd name="connsiteY72" fmla="*/ 163010 h 533197"/>
              <a:gd name="connsiteX73" fmla="*/ 397531 w 578320"/>
              <a:gd name="connsiteY73" fmla="*/ 206295 h 533197"/>
              <a:gd name="connsiteX74" fmla="*/ 304379 w 578320"/>
              <a:gd name="connsiteY74" fmla="*/ 220110 h 533197"/>
              <a:gd name="connsiteX75" fmla="*/ 297000 w 578320"/>
              <a:gd name="connsiteY75" fmla="*/ 173141 h 533197"/>
              <a:gd name="connsiteX76" fmla="*/ 300689 w 578320"/>
              <a:gd name="connsiteY76" fmla="*/ 167615 h 533197"/>
              <a:gd name="connsiteX77" fmla="*/ 300689 w 578320"/>
              <a:gd name="connsiteY77" fmla="*/ 164852 h 533197"/>
              <a:gd name="connsiteX78" fmla="*/ 290544 w 578320"/>
              <a:gd name="connsiteY78" fmla="*/ 154722 h 533197"/>
              <a:gd name="connsiteX79" fmla="*/ 287777 w 578320"/>
              <a:gd name="connsiteY79" fmla="*/ 154722 h 533197"/>
              <a:gd name="connsiteX80" fmla="*/ 277632 w 578320"/>
              <a:gd name="connsiteY80" fmla="*/ 164852 h 533197"/>
              <a:gd name="connsiteX81" fmla="*/ 277632 w 578320"/>
              <a:gd name="connsiteY81" fmla="*/ 167615 h 533197"/>
              <a:gd name="connsiteX82" fmla="*/ 281321 w 578320"/>
              <a:gd name="connsiteY82" fmla="*/ 173141 h 533197"/>
              <a:gd name="connsiteX83" fmla="*/ 273943 w 578320"/>
              <a:gd name="connsiteY83" fmla="*/ 221031 h 533197"/>
              <a:gd name="connsiteX84" fmla="*/ 180790 w 578320"/>
              <a:gd name="connsiteY84" fmla="*/ 206295 h 533197"/>
              <a:gd name="connsiteX85" fmla="*/ 228750 w 578320"/>
              <a:gd name="connsiteY85" fmla="*/ 163010 h 533197"/>
              <a:gd name="connsiteX86" fmla="*/ 260108 w 578320"/>
              <a:gd name="connsiteY86" fmla="*/ 127093 h 533197"/>
              <a:gd name="connsiteX87" fmla="*/ 246274 w 578320"/>
              <a:gd name="connsiteY87" fmla="*/ 98543 h 533197"/>
              <a:gd name="connsiteX88" fmla="*/ 230594 w 578320"/>
              <a:gd name="connsiteY88" fmla="*/ 78282 h 533197"/>
              <a:gd name="connsiteX89" fmla="*/ 235206 w 578320"/>
              <a:gd name="connsiteY89" fmla="*/ 63546 h 533197"/>
              <a:gd name="connsiteX90" fmla="*/ 235206 w 578320"/>
              <a:gd name="connsiteY90" fmla="*/ 50653 h 533197"/>
              <a:gd name="connsiteX91" fmla="*/ 288699 w 578320"/>
              <a:gd name="connsiteY9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78320" h="533197">
                <a:moveTo>
                  <a:pt x="469488" y="312166"/>
                </a:moveTo>
                <a:cubicBezTo>
                  <a:pt x="499002" y="312166"/>
                  <a:pt x="523904" y="335190"/>
                  <a:pt x="523904" y="363740"/>
                </a:cubicBezTo>
                <a:lnTo>
                  <a:pt x="523904" y="376634"/>
                </a:lnTo>
                <a:cubicBezTo>
                  <a:pt x="523904" y="376634"/>
                  <a:pt x="529438" y="381238"/>
                  <a:pt x="527594" y="391369"/>
                </a:cubicBezTo>
                <a:cubicBezTo>
                  <a:pt x="526671" y="404262"/>
                  <a:pt x="512837" y="411630"/>
                  <a:pt x="512837" y="411630"/>
                </a:cubicBezTo>
                <a:cubicBezTo>
                  <a:pt x="512837" y="411630"/>
                  <a:pt x="509147" y="430970"/>
                  <a:pt x="498080" y="440180"/>
                </a:cubicBezTo>
                <a:cubicBezTo>
                  <a:pt x="494391" y="467809"/>
                  <a:pt x="513759" y="470572"/>
                  <a:pt x="529438" y="475176"/>
                </a:cubicBezTo>
                <a:cubicBezTo>
                  <a:pt x="555263" y="483465"/>
                  <a:pt x="578320" y="485307"/>
                  <a:pt x="578320" y="518462"/>
                </a:cubicBezTo>
                <a:cubicBezTo>
                  <a:pt x="578320" y="525829"/>
                  <a:pt x="543273" y="532276"/>
                  <a:pt x="485168" y="533197"/>
                </a:cubicBezTo>
                <a:lnTo>
                  <a:pt x="477789" y="486228"/>
                </a:lnTo>
                <a:lnTo>
                  <a:pt x="481478" y="479781"/>
                </a:lnTo>
                <a:cubicBezTo>
                  <a:pt x="481478" y="478860"/>
                  <a:pt x="481478" y="477939"/>
                  <a:pt x="480556" y="477939"/>
                </a:cubicBezTo>
                <a:lnTo>
                  <a:pt x="471333" y="466888"/>
                </a:lnTo>
                <a:cubicBezTo>
                  <a:pt x="470411" y="465967"/>
                  <a:pt x="468566" y="465967"/>
                  <a:pt x="467644" y="466888"/>
                </a:cubicBezTo>
                <a:lnTo>
                  <a:pt x="458421" y="477939"/>
                </a:lnTo>
                <a:cubicBezTo>
                  <a:pt x="457499" y="477939"/>
                  <a:pt x="457499" y="478860"/>
                  <a:pt x="458421" y="479781"/>
                </a:cubicBezTo>
                <a:lnTo>
                  <a:pt x="462110" y="486228"/>
                </a:lnTo>
                <a:lnTo>
                  <a:pt x="454732" y="533197"/>
                </a:lnTo>
                <a:cubicBezTo>
                  <a:pt x="396627" y="532276"/>
                  <a:pt x="361579" y="525829"/>
                  <a:pt x="361579" y="518462"/>
                </a:cubicBezTo>
                <a:cubicBezTo>
                  <a:pt x="361579" y="485307"/>
                  <a:pt x="384637" y="483465"/>
                  <a:pt x="409539" y="475176"/>
                </a:cubicBezTo>
                <a:cubicBezTo>
                  <a:pt x="425218" y="470572"/>
                  <a:pt x="444586" y="466888"/>
                  <a:pt x="440897" y="440180"/>
                </a:cubicBezTo>
                <a:cubicBezTo>
                  <a:pt x="430752" y="430970"/>
                  <a:pt x="427063" y="411630"/>
                  <a:pt x="427063" y="411630"/>
                </a:cubicBezTo>
                <a:cubicBezTo>
                  <a:pt x="427063" y="411630"/>
                  <a:pt x="413228" y="404262"/>
                  <a:pt x="411383" y="391369"/>
                </a:cubicBezTo>
                <a:cubicBezTo>
                  <a:pt x="410461" y="381238"/>
                  <a:pt x="415995" y="376634"/>
                  <a:pt x="415995" y="376634"/>
                </a:cubicBezTo>
                <a:lnTo>
                  <a:pt x="415995" y="363740"/>
                </a:lnTo>
                <a:cubicBezTo>
                  <a:pt x="415995" y="335190"/>
                  <a:pt x="439975" y="312166"/>
                  <a:pt x="469488" y="312166"/>
                </a:cubicBezTo>
                <a:close/>
                <a:moveTo>
                  <a:pt x="107909" y="312166"/>
                </a:moveTo>
                <a:cubicBezTo>
                  <a:pt x="138345" y="312166"/>
                  <a:pt x="162325" y="335190"/>
                  <a:pt x="162325" y="363740"/>
                </a:cubicBezTo>
                <a:lnTo>
                  <a:pt x="162325" y="376634"/>
                </a:lnTo>
                <a:cubicBezTo>
                  <a:pt x="162325" y="376634"/>
                  <a:pt x="167859" y="381238"/>
                  <a:pt x="166937" y="391369"/>
                </a:cubicBezTo>
                <a:cubicBezTo>
                  <a:pt x="165092" y="404262"/>
                  <a:pt x="151257" y="411630"/>
                  <a:pt x="151257" y="411630"/>
                </a:cubicBezTo>
                <a:cubicBezTo>
                  <a:pt x="151257" y="411630"/>
                  <a:pt x="147568" y="430970"/>
                  <a:pt x="137423" y="440180"/>
                </a:cubicBezTo>
                <a:cubicBezTo>
                  <a:pt x="132811" y="467809"/>
                  <a:pt x="152180" y="470572"/>
                  <a:pt x="167859" y="475176"/>
                </a:cubicBezTo>
                <a:cubicBezTo>
                  <a:pt x="193684" y="483465"/>
                  <a:pt x="216741" y="485307"/>
                  <a:pt x="216741" y="518462"/>
                </a:cubicBezTo>
                <a:cubicBezTo>
                  <a:pt x="216741" y="525829"/>
                  <a:pt x="181693" y="532276"/>
                  <a:pt x="123588" y="533197"/>
                </a:cubicBezTo>
                <a:lnTo>
                  <a:pt x="116210" y="486228"/>
                </a:lnTo>
                <a:lnTo>
                  <a:pt x="119899" y="479781"/>
                </a:lnTo>
                <a:cubicBezTo>
                  <a:pt x="120821" y="478860"/>
                  <a:pt x="119899" y="477939"/>
                  <a:pt x="119899" y="477939"/>
                </a:cubicBezTo>
                <a:lnTo>
                  <a:pt x="109754" y="466888"/>
                </a:lnTo>
                <a:cubicBezTo>
                  <a:pt x="108832" y="465967"/>
                  <a:pt x="107909" y="465967"/>
                  <a:pt x="106987" y="466888"/>
                </a:cubicBezTo>
                <a:lnTo>
                  <a:pt x="96842" y="477939"/>
                </a:lnTo>
                <a:cubicBezTo>
                  <a:pt x="96842" y="477939"/>
                  <a:pt x="95919" y="478860"/>
                  <a:pt x="96842" y="479781"/>
                </a:cubicBezTo>
                <a:lnTo>
                  <a:pt x="100531" y="486228"/>
                </a:lnTo>
                <a:lnTo>
                  <a:pt x="93152" y="533197"/>
                </a:lnTo>
                <a:cubicBezTo>
                  <a:pt x="35047" y="532276"/>
                  <a:pt x="0" y="525829"/>
                  <a:pt x="0" y="518462"/>
                </a:cubicBezTo>
                <a:cubicBezTo>
                  <a:pt x="0" y="485307"/>
                  <a:pt x="23057" y="483465"/>
                  <a:pt x="48882" y="475176"/>
                </a:cubicBezTo>
                <a:cubicBezTo>
                  <a:pt x="64561" y="470572"/>
                  <a:pt x="83929" y="466888"/>
                  <a:pt x="79318" y="440180"/>
                </a:cubicBezTo>
                <a:cubicBezTo>
                  <a:pt x="69173" y="430970"/>
                  <a:pt x="65483" y="411630"/>
                  <a:pt x="65483" y="411630"/>
                </a:cubicBezTo>
                <a:cubicBezTo>
                  <a:pt x="65483" y="411630"/>
                  <a:pt x="51649" y="404262"/>
                  <a:pt x="49804" y="391369"/>
                </a:cubicBezTo>
                <a:cubicBezTo>
                  <a:pt x="48882" y="381238"/>
                  <a:pt x="54416" y="376634"/>
                  <a:pt x="54416" y="376634"/>
                </a:cubicBezTo>
                <a:lnTo>
                  <a:pt x="54416" y="363740"/>
                </a:lnTo>
                <a:cubicBezTo>
                  <a:pt x="54416" y="335190"/>
                  <a:pt x="78396" y="312166"/>
                  <a:pt x="107909" y="312166"/>
                </a:cubicBezTo>
                <a:close/>
                <a:moveTo>
                  <a:pt x="288717" y="237601"/>
                </a:moveTo>
                <a:cubicBezTo>
                  <a:pt x="297024" y="237601"/>
                  <a:pt x="303485" y="244048"/>
                  <a:pt x="303485" y="252338"/>
                </a:cubicBezTo>
                <a:lnTo>
                  <a:pt x="303485" y="331547"/>
                </a:lnTo>
                <a:lnTo>
                  <a:pt x="384708" y="398782"/>
                </a:lnTo>
                <a:cubicBezTo>
                  <a:pt x="390246" y="403387"/>
                  <a:pt x="391169" y="412598"/>
                  <a:pt x="386554" y="419045"/>
                </a:cubicBezTo>
                <a:cubicBezTo>
                  <a:pt x="383785" y="421808"/>
                  <a:pt x="379170" y="423650"/>
                  <a:pt x="375478" y="423650"/>
                </a:cubicBezTo>
                <a:cubicBezTo>
                  <a:pt x="371786" y="423650"/>
                  <a:pt x="369017" y="422729"/>
                  <a:pt x="366248" y="420887"/>
                </a:cubicBezTo>
                <a:lnTo>
                  <a:pt x="288717" y="356415"/>
                </a:lnTo>
                <a:lnTo>
                  <a:pt x="212108" y="420887"/>
                </a:lnTo>
                <a:cubicBezTo>
                  <a:pt x="205647" y="425492"/>
                  <a:pt x="196417" y="424571"/>
                  <a:pt x="191802" y="419045"/>
                </a:cubicBezTo>
                <a:cubicBezTo>
                  <a:pt x="186264" y="412598"/>
                  <a:pt x="187187" y="403387"/>
                  <a:pt x="193648" y="398782"/>
                </a:cubicBezTo>
                <a:lnTo>
                  <a:pt x="274872" y="331547"/>
                </a:lnTo>
                <a:lnTo>
                  <a:pt x="274872" y="252338"/>
                </a:lnTo>
                <a:cubicBezTo>
                  <a:pt x="274872" y="244048"/>
                  <a:pt x="281333" y="237601"/>
                  <a:pt x="288717" y="237601"/>
                </a:cubicBezTo>
                <a:close/>
                <a:moveTo>
                  <a:pt x="288699" y="0"/>
                </a:moveTo>
                <a:cubicBezTo>
                  <a:pt x="318213" y="0"/>
                  <a:pt x="343115" y="22103"/>
                  <a:pt x="343115" y="50653"/>
                </a:cubicBezTo>
                <a:lnTo>
                  <a:pt x="343115" y="63546"/>
                </a:lnTo>
                <a:cubicBezTo>
                  <a:pt x="343115" y="63546"/>
                  <a:pt x="348649" y="68151"/>
                  <a:pt x="346805" y="78282"/>
                </a:cubicBezTo>
                <a:cubicBezTo>
                  <a:pt x="345882" y="92096"/>
                  <a:pt x="332048" y="98543"/>
                  <a:pt x="332048" y="98543"/>
                </a:cubicBezTo>
                <a:cubicBezTo>
                  <a:pt x="332048" y="98543"/>
                  <a:pt x="328358" y="117883"/>
                  <a:pt x="318213" y="127093"/>
                </a:cubicBezTo>
                <a:cubicBezTo>
                  <a:pt x="313602" y="154722"/>
                  <a:pt x="332970" y="157484"/>
                  <a:pt x="348649" y="163010"/>
                </a:cubicBezTo>
                <a:cubicBezTo>
                  <a:pt x="374474" y="171299"/>
                  <a:pt x="397531" y="172220"/>
                  <a:pt x="397531" y="206295"/>
                </a:cubicBezTo>
                <a:cubicBezTo>
                  <a:pt x="397531" y="212742"/>
                  <a:pt x="362484" y="219189"/>
                  <a:pt x="304379" y="220110"/>
                </a:cubicBezTo>
                <a:lnTo>
                  <a:pt x="297000" y="173141"/>
                </a:lnTo>
                <a:lnTo>
                  <a:pt x="300689" y="167615"/>
                </a:lnTo>
                <a:cubicBezTo>
                  <a:pt x="300689" y="166694"/>
                  <a:pt x="300689" y="165773"/>
                  <a:pt x="300689" y="164852"/>
                </a:cubicBezTo>
                <a:lnTo>
                  <a:pt x="290544" y="154722"/>
                </a:lnTo>
                <a:cubicBezTo>
                  <a:pt x="289622" y="153801"/>
                  <a:pt x="287777" y="153801"/>
                  <a:pt x="287777" y="154722"/>
                </a:cubicBezTo>
                <a:lnTo>
                  <a:pt x="277632" y="164852"/>
                </a:lnTo>
                <a:cubicBezTo>
                  <a:pt x="276710" y="165773"/>
                  <a:pt x="276710" y="166694"/>
                  <a:pt x="277632" y="167615"/>
                </a:cubicBezTo>
                <a:lnTo>
                  <a:pt x="281321" y="173141"/>
                </a:lnTo>
                <a:lnTo>
                  <a:pt x="273943" y="221031"/>
                </a:lnTo>
                <a:cubicBezTo>
                  <a:pt x="215838" y="219189"/>
                  <a:pt x="180790" y="212742"/>
                  <a:pt x="180790" y="206295"/>
                </a:cubicBezTo>
                <a:cubicBezTo>
                  <a:pt x="180790" y="172220"/>
                  <a:pt x="203848" y="171299"/>
                  <a:pt x="228750" y="163010"/>
                </a:cubicBezTo>
                <a:cubicBezTo>
                  <a:pt x="244429" y="157484"/>
                  <a:pt x="264720" y="154722"/>
                  <a:pt x="260108" y="127093"/>
                </a:cubicBezTo>
                <a:cubicBezTo>
                  <a:pt x="249963" y="117883"/>
                  <a:pt x="246274" y="98543"/>
                  <a:pt x="246274" y="98543"/>
                </a:cubicBezTo>
                <a:cubicBezTo>
                  <a:pt x="246274" y="98543"/>
                  <a:pt x="232439" y="92096"/>
                  <a:pt x="230594" y="78282"/>
                </a:cubicBezTo>
                <a:cubicBezTo>
                  <a:pt x="229672" y="68151"/>
                  <a:pt x="235206" y="63546"/>
                  <a:pt x="235206" y="63546"/>
                </a:cubicBezTo>
                <a:lnTo>
                  <a:pt x="235206" y="50653"/>
                </a:lnTo>
                <a:cubicBezTo>
                  <a:pt x="235206" y="22103"/>
                  <a:pt x="259186" y="0"/>
                  <a:pt x="2886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7" name="Oval 24">
            <a:extLst>
              <a:ext uri="{FF2B5EF4-FFF2-40B4-BE49-F238E27FC236}">
                <a16:creationId xmlns:a16="http://schemas.microsoft.com/office/drawing/2014/main" id="{4C5BEB02-FEB1-4662-B9D7-08CD9689F8D8}"/>
              </a:ext>
            </a:extLst>
          </p:cNvPr>
          <p:cNvSpPr/>
          <p:nvPr/>
        </p:nvSpPr>
        <p:spPr>
          <a:xfrm>
            <a:off x="6673290" y="4508583"/>
            <a:ext cx="501574" cy="48647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1F0AC2-6540-442C-B7B5-F7F31598D4C7}"/>
              </a:ext>
            </a:extLst>
          </p:cNvPr>
          <p:cNvGrpSpPr/>
          <p:nvPr/>
        </p:nvGrpSpPr>
        <p:grpSpPr>
          <a:xfrm>
            <a:off x="8145907" y="2144570"/>
            <a:ext cx="2559103" cy="1797415"/>
            <a:chOff x="1646276" y="4907340"/>
            <a:chExt cx="2559103" cy="1797415"/>
          </a:xfrm>
        </p:grpSpPr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4F8411E2-553A-4FF2-86BC-B0AF952CEF69}"/>
                </a:ext>
              </a:extLst>
            </p:cNvPr>
            <p:cNvSpPr txBox="1"/>
            <p:nvPr/>
          </p:nvSpPr>
          <p:spPr bwMode="auto">
            <a:xfrm>
              <a:off x="1646276" y="4907340"/>
              <a:ext cx="1826767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计分系统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0" name="文本框 3">
              <a:extLst>
                <a:ext uri="{FF2B5EF4-FFF2-40B4-BE49-F238E27FC236}">
                  <a16:creationId xmlns:a16="http://schemas.microsoft.com/office/drawing/2014/main" id="{633BCF2D-68C0-4E29-B439-4F2BB489DC74}"/>
                </a:ext>
              </a:extLst>
            </p:cNvPr>
            <p:cNvSpPr txBox="1"/>
            <p:nvPr/>
          </p:nvSpPr>
          <p:spPr bwMode="auto">
            <a:xfrm>
              <a:off x="1646276" y="5430560"/>
              <a:ext cx="2559103" cy="127419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以时间为基础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设置多个分数球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实现游戏竞速的可能</a:t>
              </a:r>
              <a:endPara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392426-BBF8-40AE-84E0-5CE73A1E9C1C}"/>
              </a:ext>
            </a:extLst>
          </p:cNvPr>
          <p:cNvGrpSpPr/>
          <p:nvPr/>
        </p:nvGrpSpPr>
        <p:grpSpPr>
          <a:xfrm>
            <a:off x="8145907" y="4275478"/>
            <a:ext cx="2836417" cy="1125834"/>
            <a:chOff x="1646275" y="4792529"/>
            <a:chExt cx="2836417" cy="1125834"/>
          </a:xfrm>
        </p:grpSpPr>
        <p:sp>
          <p:nvSpPr>
            <p:cNvPr id="32" name="文本框 2">
              <a:extLst>
                <a:ext uri="{FF2B5EF4-FFF2-40B4-BE49-F238E27FC236}">
                  <a16:creationId xmlns:a16="http://schemas.microsoft.com/office/drawing/2014/main" id="{43937732-DCA0-4332-8365-50F9ECCE7743}"/>
                </a:ext>
              </a:extLst>
            </p:cNvPr>
            <p:cNvSpPr txBox="1"/>
            <p:nvPr/>
          </p:nvSpPr>
          <p:spPr bwMode="auto">
            <a:xfrm>
              <a:off x="1646275" y="4792529"/>
              <a:ext cx="1826767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粒子特效</a:t>
              </a:r>
            </a:p>
          </p:txBody>
        </p:sp>
        <p:sp>
          <p:nvSpPr>
            <p:cNvPr id="33" name="文本框 3">
              <a:extLst>
                <a:ext uri="{FF2B5EF4-FFF2-40B4-BE49-F238E27FC236}">
                  <a16:creationId xmlns:a16="http://schemas.microsoft.com/office/drawing/2014/main" id="{BBFA5CB4-8322-4C6A-B79E-2E572E799AD5}"/>
                </a:ext>
              </a:extLst>
            </p:cNvPr>
            <p:cNvSpPr txBox="1"/>
            <p:nvPr/>
          </p:nvSpPr>
          <p:spPr bwMode="auto">
            <a:xfrm>
              <a:off x="1646275" y="5235099"/>
              <a:ext cx="2836417" cy="6832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在原游戏版本上加入粒子特效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为游戏带来更好的视觉体验</a:t>
              </a:r>
              <a:endPara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F3B4A20-B484-425B-B30D-4BBBB41F8DBA}"/>
              </a:ext>
            </a:extLst>
          </p:cNvPr>
          <p:cNvGrpSpPr/>
          <p:nvPr/>
        </p:nvGrpSpPr>
        <p:grpSpPr>
          <a:xfrm>
            <a:off x="1043531" y="2144570"/>
            <a:ext cx="3006859" cy="1517923"/>
            <a:chOff x="865123" y="4907340"/>
            <a:chExt cx="3006859" cy="1517923"/>
          </a:xfrm>
        </p:grpSpPr>
        <p:sp>
          <p:nvSpPr>
            <p:cNvPr id="35" name="文本框 2">
              <a:extLst>
                <a:ext uri="{FF2B5EF4-FFF2-40B4-BE49-F238E27FC236}">
                  <a16:creationId xmlns:a16="http://schemas.microsoft.com/office/drawing/2014/main" id="{71683EAB-692F-4B82-BB77-DF92F2BF27EA}"/>
                </a:ext>
              </a:extLst>
            </p:cNvPr>
            <p:cNvSpPr txBox="1"/>
            <p:nvPr/>
          </p:nvSpPr>
          <p:spPr bwMode="auto">
            <a:xfrm>
              <a:off x="1465198" y="4907340"/>
              <a:ext cx="240678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3D</a:t>
              </a: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滚球游戏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6" name="文本框 3">
              <a:extLst>
                <a:ext uri="{FF2B5EF4-FFF2-40B4-BE49-F238E27FC236}">
                  <a16:creationId xmlns:a16="http://schemas.microsoft.com/office/drawing/2014/main" id="{7206731E-4200-4BD4-A753-CB7BB89EFC81}"/>
                </a:ext>
              </a:extLst>
            </p:cNvPr>
            <p:cNvSpPr txBox="1"/>
            <p:nvPr/>
          </p:nvSpPr>
          <p:spPr bwMode="auto">
            <a:xfrm>
              <a:off x="865123" y="5446534"/>
              <a:ext cx="3006859" cy="9787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用基础按键控制主控球的运动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在高空轨道上进行移动穿梭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避开机关陷阱、破解通关攻略</a:t>
              </a:r>
              <a:endPara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32F7F21-1C09-4C6E-A635-AC1FC6B571DC}"/>
              </a:ext>
            </a:extLst>
          </p:cNvPr>
          <p:cNvGrpSpPr/>
          <p:nvPr/>
        </p:nvGrpSpPr>
        <p:grpSpPr>
          <a:xfrm>
            <a:off x="1253519" y="4275478"/>
            <a:ext cx="2783544" cy="1501949"/>
            <a:chOff x="1070396" y="4907340"/>
            <a:chExt cx="2783544" cy="1501949"/>
          </a:xfrm>
        </p:grpSpPr>
        <p:sp>
          <p:nvSpPr>
            <p:cNvPr id="38" name="文本框 2">
              <a:extLst>
                <a:ext uri="{FF2B5EF4-FFF2-40B4-BE49-F238E27FC236}">
                  <a16:creationId xmlns:a16="http://schemas.microsoft.com/office/drawing/2014/main" id="{2018735A-C0C1-42C4-9A61-79E2644ABF05}"/>
                </a:ext>
              </a:extLst>
            </p:cNvPr>
            <p:cNvSpPr txBox="1"/>
            <p:nvPr/>
          </p:nvSpPr>
          <p:spPr bwMode="auto">
            <a:xfrm>
              <a:off x="2094856" y="4907340"/>
              <a:ext cx="1759084" cy="52322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特色</a:t>
              </a: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机关</a:t>
              </a:r>
              <a:endPara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9" name="文本框 3">
              <a:extLst>
                <a:ext uri="{FF2B5EF4-FFF2-40B4-BE49-F238E27FC236}">
                  <a16:creationId xmlns:a16="http://schemas.microsoft.com/office/drawing/2014/main" id="{132DB651-9F22-4647-AEA4-B9BF0BFE0604}"/>
                </a:ext>
              </a:extLst>
            </p:cNvPr>
            <p:cNvSpPr txBox="1"/>
            <p:nvPr/>
          </p:nvSpPr>
          <p:spPr bwMode="auto">
            <a:xfrm>
              <a:off x="1070396" y="5430560"/>
              <a:ext cx="2783544" cy="97872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游戏设置多种机关道具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algn="r"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机关的巧妙组合</a:t>
              </a:r>
              <a:endParaRPr lang="en-US" altLang="zh-CN" sz="16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 algn="r">
                <a:lnSpc>
                  <a:spcPct val="120000"/>
                </a:lnSpc>
                <a:defRPr/>
              </a:pPr>
              <a:r>
                <a:rPr lang="zh-CN" altLang="en-US" sz="16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提高游戏体验与游戏质量</a:t>
              </a:r>
              <a:endParaRPr lang="en-US" altLang="zh-CN" sz="16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C0FE4C-1B96-4EEF-BBF8-F95204853DC8}"/>
              </a:ext>
            </a:extLst>
          </p:cNvPr>
          <p:cNvGrpSpPr/>
          <p:nvPr/>
        </p:nvGrpSpPr>
        <p:grpSpPr>
          <a:xfrm>
            <a:off x="-1" y="304235"/>
            <a:ext cx="3879307" cy="970383"/>
            <a:chOff x="-1" y="304235"/>
            <a:chExt cx="3879307" cy="97038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09A26C5-6A3C-4B06-AC8F-042A0D35A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EC97AE6-8D4F-4E97-B481-91396AA69EA6}"/>
                </a:ext>
              </a:extLst>
            </p:cNvPr>
            <p:cNvSpPr txBox="1"/>
            <p:nvPr/>
          </p:nvSpPr>
          <p:spPr bwMode="auto">
            <a:xfrm>
              <a:off x="1214617" y="443621"/>
              <a:ext cx="2664689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游戏介绍</a:t>
              </a:r>
              <a:endPara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2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AF65E6-443E-4B7A-AD0D-3CB79ED05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61736"/>
            <a:ext cx="5991225" cy="55962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73D918-29BA-4738-B347-6197D5541F55}"/>
              </a:ext>
            </a:extLst>
          </p:cNvPr>
          <p:cNvSpPr/>
          <p:nvPr/>
        </p:nvSpPr>
        <p:spPr>
          <a:xfrm>
            <a:off x="12025745" y="1489269"/>
            <a:ext cx="166255" cy="3435069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E68A66-AFCB-496C-81BC-E3EE64C2ABD9}"/>
              </a:ext>
            </a:extLst>
          </p:cNvPr>
          <p:cNvSpPr txBox="1"/>
          <p:nvPr/>
        </p:nvSpPr>
        <p:spPr bwMode="auto">
          <a:xfrm>
            <a:off x="6804890" y="1489269"/>
            <a:ext cx="3633643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6600" b="1" dirty="0">
                <a:solidFill>
                  <a:srgbClr val="4E7BB2"/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PART.02</a:t>
            </a:r>
            <a:endParaRPr lang="zh-CN" altLang="en-US" sz="6600" b="1" dirty="0">
              <a:solidFill>
                <a:srgbClr val="4E7BB2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02F26-F5D9-4454-ACC6-0DCF05C8EA8A}"/>
              </a:ext>
            </a:extLst>
          </p:cNvPr>
          <p:cNvSpPr txBox="1"/>
          <p:nvPr/>
        </p:nvSpPr>
        <p:spPr bwMode="auto">
          <a:xfrm>
            <a:off x="5613399" y="2730282"/>
            <a:ext cx="4825134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小组分工</a:t>
            </a:r>
            <a:endParaRPr lang="zh-CN" altLang="en-US" sz="60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6F87B2-92D6-40B9-8F7B-A61AA1331C1F}"/>
              </a:ext>
            </a:extLst>
          </p:cNvPr>
          <p:cNvSpPr txBox="1"/>
          <p:nvPr/>
        </p:nvSpPr>
        <p:spPr bwMode="auto">
          <a:xfrm>
            <a:off x="6386946" y="3949031"/>
            <a:ext cx="5379316" cy="33259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.</a:t>
            </a:r>
            <a:endParaRPr lang="en-US" altLang="zh-CN" sz="1400" i="1" dirty="0">
              <a:solidFill>
                <a:schemeClr val="tx1">
                  <a:lumMod val="50000"/>
                  <a:lumOff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4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48B142B-CEAA-4068-8889-CF475AC6A918}"/>
              </a:ext>
            </a:extLst>
          </p:cNvPr>
          <p:cNvSpPr/>
          <p:nvPr/>
        </p:nvSpPr>
        <p:spPr>
          <a:xfrm rot="2700000">
            <a:off x="9104605" y="1932093"/>
            <a:ext cx="1148006" cy="1148006"/>
          </a:xfrm>
          <a:prstGeom prst="round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7" name="Oval 24">
            <a:extLst>
              <a:ext uri="{FF2B5EF4-FFF2-40B4-BE49-F238E27FC236}">
                <a16:creationId xmlns:a16="http://schemas.microsoft.com/office/drawing/2014/main" id="{4C5BEB02-FEB1-4662-B9D7-08CD9689F8D8}"/>
              </a:ext>
            </a:extLst>
          </p:cNvPr>
          <p:cNvSpPr/>
          <p:nvPr/>
        </p:nvSpPr>
        <p:spPr>
          <a:xfrm>
            <a:off x="9427821" y="2262857"/>
            <a:ext cx="501574" cy="48647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61F0AC2-6540-442C-B7B5-F7F31598D4C7}"/>
              </a:ext>
            </a:extLst>
          </p:cNvPr>
          <p:cNvGrpSpPr/>
          <p:nvPr/>
        </p:nvGrpSpPr>
        <p:grpSpPr>
          <a:xfrm>
            <a:off x="3796664" y="1888240"/>
            <a:ext cx="5621296" cy="1421928"/>
            <a:chOff x="1646276" y="4779264"/>
            <a:chExt cx="3174428" cy="1421928"/>
          </a:xfrm>
        </p:grpSpPr>
        <p:sp>
          <p:nvSpPr>
            <p:cNvPr id="29" name="文本框 2">
              <a:extLst>
                <a:ext uri="{FF2B5EF4-FFF2-40B4-BE49-F238E27FC236}">
                  <a16:creationId xmlns:a16="http://schemas.microsoft.com/office/drawing/2014/main" id="{4F8411E2-553A-4FF2-86BC-B0AF952CEF69}"/>
                </a:ext>
              </a:extLst>
            </p:cNvPr>
            <p:cNvSpPr txBox="1"/>
            <p:nvPr/>
          </p:nvSpPr>
          <p:spPr bwMode="auto">
            <a:xfrm>
              <a:off x="1646276" y="4907340"/>
              <a:ext cx="972325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0" name="文本框 3">
              <a:extLst>
                <a:ext uri="{FF2B5EF4-FFF2-40B4-BE49-F238E27FC236}">
                  <a16:creationId xmlns:a16="http://schemas.microsoft.com/office/drawing/2014/main" id="{633BCF2D-68C0-4E29-B439-4F2BB489DC74}"/>
                </a:ext>
              </a:extLst>
            </p:cNvPr>
            <p:cNvSpPr txBox="1"/>
            <p:nvPr/>
          </p:nvSpPr>
          <p:spPr bwMode="auto">
            <a:xfrm>
              <a:off x="1712135" y="4779264"/>
              <a:ext cx="3108569" cy="142192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控制逻辑编写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</a:t>
              </a:r>
              <a:r>
                <a:rPr lang="en-US" altLang="zh-CN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         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音效触发设计</a:t>
              </a:r>
              <a:endPara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endPara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粒子特效制作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</a:t>
              </a:r>
              <a:r>
                <a:rPr lang="en-US" altLang="zh-CN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         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工程文档撰写</a:t>
              </a:r>
              <a:endPara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392426-BBF8-40AE-84E0-5CE73A1E9C1C}"/>
              </a:ext>
            </a:extLst>
          </p:cNvPr>
          <p:cNvGrpSpPr/>
          <p:nvPr/>
        </p:nvGrpSpPr>
        <p:grpSpPr>
          <a:xfrm>
            <a:off x="3714276" y="4331090"/>
            <a:ext cx="5363049" cy="1421927"/>
            <a:chOff x="1532709" y="4668619"/>
            <a:chExt cx="2915963" cy="1113663"/>
          </a:xfrm>
        </p:grpSpPr>
        <p:sp>
          <p:nvSpPr>
            <p:cNvPr id="32" name="文本框 2">
              <a:extLst>
                <a:ext uri="{FF2B5EF4-FFF2-40B4-BE49-F238E27FC236}">
                  <a16:creationId xmlns:a16="http://schemas.microsoft.com/office/drawing/2014/main" id="{43937732-DCA0-4332-8365-50F9ECCE7743}"/>
                </a:ext>
              </a:extLst>
            </p:cNvPr>
            <p:cNvSpPr txBox="1"/>
            <p:nvPr/>
          </p:nvSpPr>
          <p:spPr bwMode="auto">
            <a:xfrm>
              <a:off x="1646276" y="4907340"/>
              <a:ext cx="936167" cy="31336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33" name="文本框 3">
              <a:extLst>
                <a:ext uri="{FF2B5EF4-FFF2-40B4-BE49-F238E27FC236}">
                  <a16:creationId xmlns:a16="http://schemas.microsoft.com/office/drawing/2014/main" id="{BBFA5CB4-8322-4C6A-B79E-2E572E799AD5}"/>
                </a:ext>
              </a:extLst>
            </p:cNvPr>
            <p:cNvSpPr txBox="1"/>
            <p:nvPr/>
          </p:nvSpPr>
          <p:spPr bwMode="auto">
            <a:xfrm>
              <a:off x="1532709" y="4668619"/>
              <a:ext cx="2915963" cy="1113663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游戏模型构建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</a:t>
              </a:r>
              <a:r>
                <a:rPr lang="en-US" altLang="zh-CN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         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地图组装搭建</a:t>
              </a:r>
              <a:endPara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</a:t>
              </a:r>
              <a:endParaRPr lang="en-US" altLang="zh-CN" sz="2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美术工程完善</a:t>
              </a:r>
              <a:r>
                <a:rPr lang="en-US" altLang="zh-CN" sz="24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</a:t>
              </a:r>
              <a:r>
                <a:rPr lang="en-US" altLang="zh-CN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            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汇报</a:t>
              </a:r>
              <a:r>
                <a:rPr lang="en-US" altLang="zh-CN" sz="24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PPT</a:t>
              </a:r>
              <a:r>
                <a:rPr lang="zh-CN" altLang="en-US" sz="24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rPr>
                <a:t>制作</a:t>
              </a:r>
              <a:endParaRPr lang="en-US" altLang="zh-CN" sz="240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C0FE4C-1B96-4EEF-BBF8-F95204853DC8}"/>
              </a:ext>
            </a:extLst>
          </p:cNvPr>
          <p:cNvGrpSpPr/>
          <p:nvPr/>
        </p:nvGrpSpPr>
        <p:grpSpPr>
          <a:xfrm>
            <a:off x="-1" y="304235"/>
            <a:ext cx="3796665" cy="970383"/>
            <a:chOff x="-1" y="304235"/>
            <a:chExt cx="3796665" cy="970383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09A26C5-6A3C-4B06-AC8F-042A0D35A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EC97AE6-8D4F-4E97-B481-91396AA69EA6}"/>
                </a:ext>
              </a:extLst>
            </p:cNvPr>
            <p:cNvSpPr txBox="1"/>
            <p:nvPr/>
          </p:nvSpPr>
          <p:spPr bwMode="auto">
            <a:xfrm>
              <a:off x="1131975" y="425133"/>
              <a:ext cx="2664689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具体分工</a:t>
              </a:r>
              <a:endPara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41" name="矩形: 圆角 19">
            <a:extLst>
              <a:ext uri="{FF2B5EF4-FFF2-40B4-BE49-F238E27FC236}">
                <a16:creationId xmlns:a16="http://schemas.microsoft.com/office/drawing/2014/main" id="{048B142B-CEAA-4068-8889-CF475AC6A918}"/>
              </a:ext>
            </a:extLst>
          </p:cNvPr>
          <p:cNvSpPr/>
          <p:nvPr/>
        </p:nvSpPr>
        <p:spPr>
          <a:xfrm rot="2700000">
            <a:off x="9109125" y="4619260"/>
            <a:ext cx="1148006" cy="1148006"/>
          </a:xfrm>
          <a:prstGeom prst="round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42" name="Oval 24">
            <a:extLst>
              <a:ext uri="{FF2B5EF4-FFF2-40B4-BE49-F238E27FC236}">
                <a16:creationId xmlns:a16="http://schemas.microsoft.com/office/drawing/2014/main" id="{4C5BEB02-FEB1-4662-B9D7-08CD9689F8D8}"/>
              </a:ext>
            </a:extLst>
          </p:cNvPr>
          <p:cNvSpPr/>
          <p:nvPr/>
        </p:nvSpPr>
        <p:spPr>
          <a:xfrm>
            <a:off x="9432341" y="4885256"/>
            <a:ext cx="501574" cy="486474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41" y="1429251"/>
            <a:ext cx="2495286" cy="24952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57" y="4085500"/>
            <a:ext cx="2033654" cy="20336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3714276" y="2098085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0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3714276" y="3011840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1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6583236" y="2098085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2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6583236" y="3011840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3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3714276" y="4553505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4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6583236" y="4547332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5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3697730" y="5371730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6" name="ïśḻídè">
            <a:extLst>
              <a:ext uri="{FF2B5EF4-FFF2-40B4-BE49-F238E27FC236}">
                <a16:creationId xmlns:a16="http://schemas.microsoft.com/office/drawing/2014/main" id="{A0549CF6-18CF-48AD-8235-34FD5712A219}"/>
              </a:ext>
            </a:extLst>
          </p:cNvPr>
          <p:cNvSpPr/>
          <p:nvPr/>
        </p:nvSpPr>
        <p:spPr>
          <a:xfrm>
            <a:off x="6583236" y="5371730"/>
            <a:ext cx="164776" cy="164772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4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7" grpId="0" animBg="1"/>
      <p:bldP spid="41" grpId="0" animBg="1"/>
      <p:bldP spid="42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1F2DB72-7163-42E8-B0FF-9B0665888C12}"/>
              </a:ext>
            </a:extLst>
          </p:cNvPr>
          <p:cNvCxnSpPr>
            <a:cxnSpLocks/>
          </p:cNvCxnSpPr>
          <p:nvPr/>
        </p:nvCxnSpPr>
        <p:spPr>
          <a:xfrm flipV="1">
            <a:off x="0" y="1659616"/>
            <a:ext cx="12192000" cy="47624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116FEAF8-C728-4B38-B975-2935BBD2398D}"/>
              </a:ext>
            </a:extLst>
          </p:cNvPr>
          <p:cNvSpPr/>
          <p:nvPr/>
        </p:nvSpPr>
        <p:spPr>
          <a:xfrm>
            <a:off x="5712845" y="1299166"/>
            <a:ext cx="717096" cy="71709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C810508-8A9B-4D67-A272-190F53E24CDB}"/>
              </a:ext>
            </a:extLst>
          </p:cNvPr>
          <p:cNvSpPr/>
          <p:nvPr/>
        </p:nvSpPr>
        <p:spPr>
          <a:xfrm>
            <a:off x="9852252" y="1318580"/>
            <a:ext cx="717096" cy="717096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6CFA292-30F9-4C01-BC8D-874D8044CF8C}"/>
              </a:ext>
            </a:extLst>
          </p:cNvPr>
          <p:cNvGrpSpPr/>
          <p:nvPr/>
        </p:nvGrpSpPr>
        <p:grpSpPr>
          <a:xfrm>
            <a:off x="-1" y="304235"/>
            <a:ext cx="5334001" cy="970383"/>
            <a:chOff x="-1" y="304235"/>
            <a:chExt cx="5334001" cy="97038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147A459-7AE6-49D3-98C2-98A07EB8C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93"/>
            <a:stretch/>
          </p:blipFill>
          <p:spPr>
            <a:xfrm flipH="1">
              <a:off x="-1" y="304235"/>
              <a:ext cx="1033949" cy="97038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E5704CB-4002-420A-8919-C01DE1B0F276}"/>
                </a:ext>
              </a:extLst>
            </p:cNvPr>
            <p:cNvSpPr txBox="1"/>
            <p:nvPr/>
          </p:nvSpPr>
          <p:spPr bwMode="auto">
            <a:xfrm>
              <a:off x="1287033" y="304235"/>
              <a:ext cx="4046967" cy="830997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4800" dirty="0" smtClean="0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思源黑体 CN Normal" panose="020B0400000000000000" pitchFamily="34" charset="-122"/>
                </a:rPr>
                <a:t>主要界面展示</a:t>
              </a:r>
              <a:endParaRPr lang="zh-CN" altLang="en-US" sz="4800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8C810508-8A9B-4D67-A272-190F53E24CDB}"/>
              </a:ext>
            </a:extLst>
          </p:cNvPr>
          <p:cNvSpPr/>
          <p:nvPr/>
        </p:nvSpPr>
        <p:spPr>
          <a:xfrm>
            <a:off x="1869468" y="1348692"/>
            <a:ext cx="717096" cy="717096"/>
          </a:xfrm>
          <a:prstGeom prst="ellipse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81" y="2809335"/>
            <a:ext cx="3659270" cy="25702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5" y="2809334"/>
            <a:ext cx="3486150" cy="257021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4" y="2809334"/>
            <a:ext cx="3619501" cy="2570217"/>
          </a:xfrm>
          <a:prstGeom prst="rect">
            <a:avLst/>
          </a:prstGeom>
        </p:spPr>
      </p:pic>
      <p:sp>
        <p:nvSpPr>
          <p:cNvPr id="29" name="文本框 2">
            <a:extLst>
              <a:ext uri="{FF2B5EF4-FFF2-40B4-BE49-F238E27FC236}">
                <a16:creationId xmlns:a16="http://schemas.microsoft.com/office/drawing/2014/main" id="{55D77689-AF77-4DEE-A77A-E85A71E523EA}"/>
              </a:ext>
            </a:extLst>
          </p:cNvPr>
          <p:cNvSpPr txBox="1"/>
          <p:nvPr/>
        </p:nvSpPr>
        <p:spPr bwMode="auto">
          <a:xfrm>
            <a:off x="1654226" y="2190062"/>
            <a:ext cx="1147580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主菜单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0" name="文本框 2">
            <a:extLst>
              <a:ext uri="{FF2B5EF4-FFF2-40B4-BE49-F238E27FC236}">
                <a16:creationId xmlns:a16="http://schemas.microsoft.com/office/drawing/2014/main" id="{55D77689-AF77-4DEE-A77A-E85A71E523EA}"/>
              </a:ext>
            </a:extLst>
          </p:cNvPr>
          <p:cNvSpPr txBox="1"/>
          <p:nvPr/>
        </p:nvSpPr>
        <p:spPr bwMode="auto">
          <a:xfrm>
            <a:off x="5429250" y="2190062"/>
            <a:ext cx="1333500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游戏界面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1" name="文本框 2">
            <a:extLst>
              <a:ext uri="{FF2B5EF4-FFF2-40B4-BE49-F238E27FC236}">
                <a16:creationId xmlns:a16="http://schemas.microsoft.com/office/drawing/2014/main" id="{55D77689-AF77-4DEE-A77A-E85A71E523EA}"/>
              </a:ext>
            </a:extLst>
          </p:cNvPr>
          <p:cNvSpPr txBox="1"/>
          <p:nvPr/>
        </p:nvSpPr>
        <p:spPr bwMode="auto">
          <a:xfrm>
            <a:off x="9486900" y="2190062"/>
            <a:ext cx="1438275" cy="40011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结算界面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06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80AF65E6-443E-4B7A-AD0D-3CB79ED05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1162050"/>
            <a:ext cx="6097947" cy="5695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C73D918-29BA-4738-B347-6197D5541F55}"/>
              </a:ext>
            </a:extLst>
          </p:cNvPr>
          <p:cNvSpPr/>
          <p:nvPr/>
        </p:nvSpPr>
        <p:spPr>
          <a:xfrm>
            <a:off x="12025745" y="1489269"/>
            <a:ext cx="166255" cy="3435069"/>
          </a:xfrm>
          <a:prstGeom prst="rect">
            <a:avLst/>
          </a:prstGeom>
          <a:solidFill>
            <a:srgbClr val="4E7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E68A66-AFCB-496C-81BC-E3EE64C2ABD9}"/>
              </a:ext>
            </a:extLst>
          </p:cNvPr>
          <p:cNvSpPr txBox="1"/>
          <p:nvPr/>
        </p:nvSpPr>
        <p:spPr bwMode="auto">
          <a:xfrm>
            <a:off x="7427769" y="1489269"/>
            <a:ext cx="3633643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defRPr/>
            </a:pPr>
            <a:r>
              <a:rPr lang="en-US" altLang="zh-CN" sz="6600" b="1" dirty="0">
                <a:solidFill>
                  <a:srgbClr val="4E7BB2"/>
                </a:solidFill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  <a:sym typeface="思源黑体 CN Normal" panose="020B0400000000000000" pitchFamily="34" charset="-122"/>
              </a:rPr>
              <a:t>PART.03</a:t>
            </a:r>
            <a:endParaRPr lang="zh-CN" altLang="en-US" sz="6600" b="1" dirty="0">
              <a:solidFill>
                <a:srgbClr val="4E7BB2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  <a:sym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302F26-F5D9-4454-ACC6-0DCF05C8EA8A}"/>
              </a:ext>
            </a:extLst>
          </p:cNvPr>
          <p:cNvSpPr txBox="1"/>
          <p:nvPr/>
        </p:nvSpPr>
        <p:spPr bwMode="auto">
          <a:xfrm>
            <a:off x="6236278" y="2791282"/>
            <a:ext cx="4825134" cy="12003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dirty="0" smtClean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思源黑体 CN Normal" panose="020B0400000000000000" pitchFamily="34" charset="-122"/>
              </a:rPr>
              <a:t>核心技术</a:t>
            </a:r>
            <a:endParaRPr lang="zh-CN" altLang="en-US" sz="7200" dirty="0">
              <a:latin typeface="思源黑体 CN Medium" panose="020B0600000000000000" pitchFamily="34" charset="-122"/>
              <a:ea typeface="思源黑体 CN Medium" panose="020B0600000000000000" pitchFamily="34" charset="-122"/>
              <a:sym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50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871</TotalTime>
  <Words>382</Words>
  <Application>Microsoft Office PowerPoint</Application>
  <PresentationFormat>宽屏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思源黑体 CN Medium</vt:lpstr>
      <vt:lpstr>思源黑体 CN Normal</vt:lpstr>
      <vt:lpstr>微软雅黑</vt:lpstr>
      <vt:lpstr>Arial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</dc:creator>
  <cp:lastModifiedBy>高 志翔</cp:lastModifiedBy>
  <cp:revision>110</cp:revision>
  <dcterms:created xsi:type="dcterms:W3CDTF">2017-08-18T03:02:00Z</dcterms:created>
  <dcterms:modified xsi:type="dcterms:W3CDTF">2019-12-29T13:43:29Z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